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69" r:id="rId7"/>
    <p:sldId id="28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70E63D-63E8-4C16-94F3-95C720DB285A}" type="datetimeFigureOut">
              <a:rPr lang="lt-LT" smtClean="0"/>
              <a:t>2020-04-24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grazina.makelien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560840" cy="3312368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Muzikos pamokėle mažyliams</a:t>
            </a:r>
            <a:br>
              <a:rPr lang="lt-LT" dirty="0" smtClean="0"/>
            </a:br>
            <a:r>
              <a:rPr lang="lt-LT" dirty="0" smtClean="0"/>
              <a:t>3-4 m.</a:t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Tema :Muzikos instrumentai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en-US" sz="1800" dirty="0" err="1" smtClean="0"/>
              <a:t>Paren</a:t>
            </a:r>
            <a:r>
              <a:rPr lang="lt-LT" sz="1800" dirty="0" smtClean="0"/>
              <a:t>gė: Vilniaus m. L/d „Giraitė“ meninio ugdymo mokytoja Gražina Makelienė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dirty="0" smtClean="0"/>
              <a:t>2020-04-20-27.</a:t>
            </a:r>
            <a:br>
              <a:rPr lang="lt-LT" sz="1800" dirty="0" smtClean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69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Sveik</a:t>
            </a:r>
            <a:r>
              <a:rPr lang="en-US" dirty="0" err="1" smtClean="0"/>
              <a:t>i</a:t>
            </a:r>
            <a:r>
              <a:rPr lang="lt-LT" dirty="0" smtClean="0"/>
              <a:t>, mano Brangieji</a:t>
            </a:r>
            <a:r>
              <a:rPr lang="en-US" dirty="0" smtClean="0"/>
              <a:t> !  </a:t>
            </a:r>
            <a:endParaRPr lang="lt-LT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lt-LT" dirty="0" smtClean="0"/>
              <a:t> Šiandien kviečiu pasiimti gerą nuotaiką ir nukeliauti  į stebuklingą muzikos instrumentų šalį.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lt-LT" dirty="0" smtClean="0"/>
              <a:t>Į kelionę pasikviesk mamytę, tėvelį, vyresnį broliuką arba sesutę. Gali pasikviesti ir visus drauge</a:t>
            </a:r>
            <a:r>
              <a:rPr lang="en-US" dirty="0" smtClean="0"/>
              <a:t>!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Jie</a:t>
            </a:r>
            <a:r>
              <a:rPr lang="en-US" dirty="0" smtClean="0"/>
              <a:t> Tau pa</a:t>
            </a:r>
            <a:r>
              <a:rPr lang="lt-LT" dirty="0" smtClean="0"/>
              <a:t>dės keliauti ir taip bus visiems smagiau</a:t>
            </a:r>
            <a:r>
              <a:rPr lang="en-US" dirty="0" smtClean="0"/>
              <a:t>!</a:t>
            </a:r>
          </a:p>
        </p:txBody>
      </p:sp>
      <p:pic>
        <p:nvPicPr>
          <p:cNvPr id="1026" name="Picture 2" descr="https://lh3.googleusercontent.com/wUvISMjTYvamE2FbBFF6uaSKtWNBySVD7IeXnxjA81K8Rkw-nmyfX6-uoL6EZEvfS_59wvmdQ2dmgJZGw2BX0CzeBYvJtlWLN4wVruZ_QthSol915dfJkxSTog4DJmJP7-QYgOnT2P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79478"/>
            <a:ext cx="1800200" cy="140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5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 Už lango jau tikras pavasaris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en-US" dirty="0" smtClean="0"/>
              <a:t>Pats </a:t>
            </a:r>
            <a:r>
              <a:rPr lang="en-US" dirty="0" err="1" smtClean="0"/>
              <a:t>laikas</a:t>
            </a:r>
            <a:r>
              <a:rPr lang="en-US" dirty="0" smtClean="0"/>
              <a:t> </a:t>
            </a:r>
            <a:r>
              <a:rPr lang="en-US" dirty="0" err="1" smtClean="0"/>
              <a:t>prie</a:t>
            </a:r>
            <a:r>
              <a:rPr lang="lt-LT" dirty="0" smtClean="0"/>
              <a:t>š kelionę pasimankštinti.</a:t>
            </a:r>
          </a:p>
          <a:p>
            <a:pPr marL="0" indent="0" algn="ctr">
              <a:buNone/>
            </a:pPr>
            <a:r>
              <a:rPr lang="lt-LT" dirty="0" smtClean="0"/>
              <a:t>Spausk nuorodą ir išmok naują  mankštos dainelę:</a:t>
            </a:r>
          </a:p>
          <a:p>
            <a:pPr marL="0" indent="0" algn="ctr">
              <a:buNone/>
            </a:pPr>
            <a:r>
              <a:rPr lang="lt-LT" dirty="0"/>
              <a:t>https://www.youtube.com/watch?v=WweuZjkVtO4</a:t>
            </a: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</a:t>
            </a:r>
            <a:r>
              <a:rPr lang="lt-LT" dirty="0" smtClean="0"/>
              <a:t>ečioji</a:t>
            </a:r>
            <a:r>
              <a:rPr lang="en-US" dirty="0" smtClean="0"/>
              <a:t> </a:t>
            </a:r>
            <a:r>
              <a:rPr lang="en-US" dirty="0" err="1" smtClean="0"/>
              <a:t>kelion</a:t>
            </a:r>
            <a:r>
              <a:rPr lang="lt-LT" dirty="0" smtClean="0"/>
              <a:t>ė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5" name="AutoShape 2" descr="PROJEKTAS &quot;RYTE SPORTUOJA VISI IR MAŽI IR DIDELI&quot; | Vyturėlis daržel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96" y="3779908"/>
            <a:ext cx="4310608" cy="258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1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 smtClean="0"/>
              <a:t>Po mankštos šiek tiek atsipūsk ir atidžiai paklausyk. </a:t>
            </a:r>
          </a:p>
          <a:p>
            <a:pPr marL="0" indent="0" algn="ctr">
              <a:buNone/>
            </a:pPr>
            <a:r>
              <a:rPr lang="lt-LT" dirty="0" smtClean="0"/>
              <a:t>Ar žinai, kad muziką galima sukurti ne tik su savo balseliu, delnukais bei kojytėmis? </a:t>
            </a:r>
            <a:r>
              <a:rPr lang="lt-LT" dirty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        </a:t>
            </a:r>
            <a:r>
              <a:rPr lang="lt-LT" dirty="0" smtClean="0"/>
              <a:t>Muzika kuriama ir atliekama įvairiais muzikos instrumentais.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 </a:t>
            </a:r>
            <a:endParaRPr lang="lt-L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214884"/>
            <a:ext cx="3888432" cy="276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7" cy="4752528"/>
          </a:xfrm>
        </p:spPr>
        <p:txBody>
          <a:bodyPr numCol="1"/>
          <a:lstStyle/>
          <a:p>
            <a:pPr marL="0" indent="0" algn="just">
              <a:buClr>
                <a:schemeClr val="hlink"/>
              </a:buClr>
              <a:buNone/>
            </a:pPr>
            <a:endParaRPr lang="lt-LT" altLang="lt-LT" dirty="0" smtClean="0"/>
          </a:p>
          <a:p>
            <a:pPr marL="0" indent="0" algn="just">
              <a:buClr>
                <a:schemeClr val="hlink"/>
              </a:buClr>
              <a:buNone/>
            </a:pPr>
            <a:r>
              <a:rPr lang="lt-LT" altLang="lt-LT" dirty="0" smtClean="0"/>
              <a:t>Šiandien instrumentai dainuoja kartu,</a:t>
            </a:r>
          </a:p>
          <a:p>
            <a:pPr marL="0" indent="0" algn="just">
              <a:buClr>
                <a:schemeClr val="hlink"/>
              </a:buClr>
              <a:buNone/>
            </a:pPr>
            <a:r>
              <a:rPr lang="lt-LT" altLang="lt-LT" dirty="0" smtClean="0"/>
              <a:t>Po vieną kartais ir po du.</a:t>
            </a:r>
          </a:p>
          <a:p>
            <a:pPr marL="0" indent="0" algn="just">
              <a:buClr>
                <a:schemeClr val="hlink"/>
              </a:buClr>
              <a:buNone/>
            </a:pPr>
            <a:r>
              <a:rPr lang="lt-LT" altLang="lt-LT" dirty="0" smtClean="0"/>
              <a:t>Pažaiskim žaidimą visi kartu,</a:t>
            </a:r>
            <a:endParaRPr lang="en-US" altLang="lt-LT" dirty="0" smtClean="0"/>
          </a:p>
          <a:p>
            <a:pPr marL="0" indent="0" algn="just">
              <a:buClr>
                <a:schemeClr val="hlink"/>
              </a:buClr>
              <a:buNone/>
            </a:pPr>
            <a:r>
              <a:rPr lang="en-US" altLang="lt-LT" dirty="0" err="1" smtClean="0"/>
              <a:t>Atsp</a:t>
            </a:r>
            <a:r>
              <a:rPr lang="lt-LT" altLang="lt-LT" dirty="0" smtClean="0"/>
              <a:t>ėki – ir kas aš esu?</a:t>
            </a:r>
          </a:p>
          <a:p>
            <a:pPr marL="0" indent="0" algn="just">
              <a:buClr>
                <a:schemeClr val="hlink"/>
              </a:buClr>
              <a:buNone/>
            </a:pPr>
            <a:endParaRPr lang="lt-LT" altLang="lt-LT" dirty="0" smtClean="0"/>
          </a:p>
          <a:p>
            <a:pPr marL="0" indent="0" algn="just">
              <a:lnSpc>
                <a:spcPct val="150000"/>
              </a:lnSpc>
              <a:buClr>
                <a:schemeClr val="hlink"/>
              </a:buClr>
              <a:buNone/>
            </a:pPr>
            <a:r>
              <a:rPr lang="lt-LT" altLang="lt-LT" dirty="0" smtClean="0"/>
              <a:t>Spausk nuorodą :</a:t>
            </a:r>
            <a:endParaRPr lang="lt-LT" dirty="0" smtClean="0"/>
          </a:p>
          <a:p>
            <a:pPr marL="0" indent="0">
              <a:buNone/>
            </a:pPr>
            <a:r>
              <a:rPr lang="lt-LT" dirty="0"/>
              <a:t>https://www.youtube.com/watch?v=-kgpy-m9B6s</a:t>
            </a: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lt-LT" altLang="ko-KR" dirty="0" smtClean="0"/>
              <a:t/>
            </a:r>
            <a:br>
              <a:rPr lang="lt-LT" altLang="ko-KR" dirty="0" smtClean="0"/>
            </a:br>
            <a:r>
              <a:rPr lang="en-US" altLang="ko-KR" dirty="0" smtClean="0"/>
              <a:t> </a:t>
            </a:r>
            <a:r>
              <a:rPr lang="lt-LT" altLang="ko-KR" sz="3100" dirty="0"/>
              <a:t>P</a:t>
            </a:r>
            <a:r>
              <a:rPr lang="en-US" altLang="ko-KR" sz="3100" dirty="0" err="1" smtClean="0"/>
              <a:t>ats</a:t>
            </a:r>
            <a:r>
              <a:rPr lang="en-US" altLang="ko-KR" sz="3100" dirty="0" smtClean="0"/>
              <a:t> </a:t>
            </a:r>
            <a:r>
              <a:rPr lang="en-US" altLang="ko-KR" sz="3100" dirty="0" err="1" smtClean="0"/>
              <a:t>metas</a:t>
            </a:r>
            <a:r>
              <a:rPr lang="en-US" altLang="ko-KR" sz="3100" dirty="0" smtClean="0"/>
              <a:t> </a:t>
            </a:r>
            <a:r>
              <a:rPr lang="lt-LT" altLang="ko-KR" sz="3100" dirty="0" smtClean="0"/>
              <a:t>keliauti toliau ir susipažinti su muzikos instrumentais</a:t>
            </a:r>
            <a:r>
              <a:rPr lang="en-US" altLang="ko-KR" sz="3100" dirty="0" smtClean="0"/>
              <a:t>!</a:t>
            </a:r>
            <a:r>
              <a:rPr lang="lt-LT" altLang="ko-KR" sz="3100" dirty="0" smtClean="0"/>
              <a:t> </a:t>
            </a:r>
            <a:br>
              <a:rPr lang="lt-LT" altLang="ko-KR" sz="3100" dirty="0" smtClean="0"/>
            </a:br>
            <a:r>
              <a:rPr lang="lt-LT" altLang="ko-KR" sz="3100" dirty="0" smtClean="0"/>
              <a:t>O kad būtų smagiau, dainuok drauge</a:t>
            </a:r>
            <a:r>
              <a:rPr lang="ru-RU" altLang="ko-KR" sz="3100" dirty="0" smtClean="0"/>
              <a:t> </a:t>
            </a:r>
            <a:r>
              <a:rPr lang="en-US" altLang="ko-KR" sz="3100" dirty="0" err="1" smtClean="0"/>
              <a:t>lietuvi</a:t>
            </a:r>
            <a:r>
              <a:rPr lang="lt-LT" altLang="ko-KR" sz="3100" dirty="0" smtClean="0"/>
              <a:t>škai</a:t>
            </a:r>
            <a:r>
              <a:rPr lang="ru-RU" altLang="ko-KR" sz="3100" dirty="0" smtClean="0"/>
              <a:t>!</a:t>
            </a:r>
            <a:r>
              <a:rPr lang="lt-LT" altLang="lt-LT" sz="3100" b="1" dirty="0"/>
              <a:t/>
            </a:r>
            <a:br>
              <a:rPr lang="lt-LT" altLang="lt-LT" sz="3100" b="1" dirty="0"/>
            </a:br>
            <a:endParaRPr lang="lt-LT" sz="3100" dirty="0"/>
          </a:p>
        </p:txBody>
      </p:sp>
    </p:spTree>
    <p:extLst>
      <p:ext uri="{BB962C8B-B14F-4D97-AF65-F5344CB8AC3E}">
        <p14:creationId xmlns:p14="http://schemas.microsoft.com/office/powerpoint/2010/main" val="7708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en-US" altLang="lt-LT" dirty="0" smtClean="0"/>
              <a:t> </a:t>
            </a:r>
            <a:r>
              <a:rPr lang="lt-LT" altLang="lt-LT" dirty="0" smtClean="0"/>
              <a:t>Ar atpažinai nors vieną instrumentą? Kiek buvo naujų</a:t>
            </a:r>
            <a:r>
              <a:rPr lang="en-US" altLang="lt-LT" dirty="0" smtClean="0"/>
              <a:t>?</a:t>
            </a:r>
            <a:endParaRPr lang="lt-LT" altLang="lt-LT" dirty="0"/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lt-LT" altLang="lt-LT" dirty="0" smtClean="0"/>
              <a:t>Papasakok savo artimiesiems, </a:t>
            </a:r>
            <a:r>
              <a:rPr lang="en-US" altLang="lt-LT" dirty="0" smtClean="0"/>
              <a:t>kuris </a:t>
            </a:r>
            <a:r>
              <a:rPr lang="en-US" altLang="lt-LT" dirty="0" err="1" smtClean="0"/>
              <a:t>instrumentas</a:t>
            </a:r>
            <a:r>
              <a:rPr lang="en-US" altLang="lt-LT" dirty="0" smtClean="0"/>
              <a:t> tau </a:t>
            </a:r>
            <a:r>
              <a:rPr lang="lt-LT" altLang="lt-LT" dirty="0" smtClean="0"/>
              <a:t>buvo pats keisčiausias</a:t>
            </a:r>
            <a:r>
              <a:rPr lang="en-US" altLang="lt-LT" dirty="0" smtClean="0"/>
              <a:t>.</a:t>
            </a:r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lt-LT" altLang="lt-LT" dirty="0" smtClean="0"/>
              <a:t>Nupiešk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arba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nulipdyk</a:t>
            </a:r>
            <a:r>
              <a:rPr lang="lt-LT" altLang="lt-LT" dirty="0" smtClean="0"/>
              <a:t> tau labiausiai patikusį </a:t>
            </a:r>
            <a:r>
              <a:rPr lang="en-US" altLang="lt-LT" dirty="0" err="1" smtClean="0"/>
              <a:t>muzikos</a:t>
            </a:r>
            <a:r>
              <a:rPr lang="en-US" altLang="lt-LT" dirty="0" smtClean="0"/>
              <a:t> instrument</a:t>
            </a:r>
            <a:r>
              <a:rPr lang="lt-LT" altLang="lt-LT" dirty="0" smtClean="0"/>
              <a:t>ą.</a:t>
            </a:r>
            <a:endParaRPr lang="lt-LT" altLang="lt-LT" dirty="0"/>
          </a:p>
          <a:p>
            <a:pPr marL="0" indent="0">
              <a:lnSpc>
                <a:spcPct val="150000"/>
              </a:lnSpc>
              <a:buClr>
                <a:schemeClr val="hlink"/>
              </a:buClr>
              <a:buNone/>
            </a:pPr>
            <a:endParaRPr lang="lt-LT" altLang="lt-LT" dirty="0"/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endParaRPr lang="lt-LT" altLang="lt-LT" dirty="0"/>
          </a:p>
          <a:p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1055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lt-LT" b="1" dirty="0" smtClean="0"/>
              <a:t>K</a:t>
            </a:r>
            <a:r>
              <a:rPr lang="lt-LT" altLang="lt-LT" b="1" dirty="0" smtClean="0"/>
              <a:t>ūrybinė užduotis</a:t>
            </a:r>
            <a:r>
              <a:rPr lang="en-US" altLang="lt-LT" b="1" dirty="0" smtClean="0"/>
              <a:t>!</a:t>
            </a:r>
            <a:r>
              <a:rPr lang="lt-LT" altLang="lt-LT" b="1" dirty="0" smtClean="0"/>
              <a:t/>
            </a:r>
            <a:br>
              <a:rPr lang="lt-LT" altLang="lt-LT" b="1" dirty="0" smtClean="0"/>
            </a:b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14651"/>
            <a:ext cx="2880320" cy="193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Pakartok šią kelionę bent du kartus per savaitę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Sėkmės ir lauksiu Tavo įspūdžių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g</a:t>
            </a:r>
            <a:r>
              <a:rPr lang="lt-LT" dirty="0" smtClean="0">
                <a:hlinkClick r:id="rId2"/>
              </a:rPr>
              <a:t>razina.makeliene</a:t>
            </a:r>
            <a:r>
              <a:rPr lang="en-US" dirty="0" smtClean="0">
                <a:hlinkClick r:id="rId2"/>
              </a:rPr>
              <a:t>@gmail.com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Muzikiniai</a:t>
            </a:r>
            <a:r>
              <a:rPr lang="en-US" dirty="0" smtClean="0"/>
              <a:t> link</a:t>
            </a:r>
            <a:r>
              <a:rPr lang="lt-LT" dirty="0" smtClean="0"/>
              <a:t>ėjimai ir iki kitos kelionės</a:t>
            </a:r>
            <a:r>
              <a:rPr lang="en-US" dirty="0" smtClean="0"/>
              <a:t>! </a:t>
            </a:r>
            <a:endParaRPr lang="lt-LT" dirty="0" smtClean="0"/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Tikuosi, Tau patiko </a:t>
            </a:r>
            <a:r>
              <a:rPr lang="en-US" dirty="0" err="1" smtClean="0"/>
              <a:t>kelion</a:t>
            </a:r>
            <a:r>
              <a:rPr lang="lt-LT" dirty="0" smtClean="0"/>
              <a:t>ė?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171528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os forma">
  <a:themeElements>
    <a:clrScheme name="Bangos form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angos form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gos form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485</TotalTime>
  <Words>218</Words>
  <Application>Microsoft Office PowerPoint</Application>
  <PresentationFormat>Demonstracija ekrane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Bangos forma</vt:lpstr>
      <vt:lpstr>Muzikos pamokėle mažyliams 3-4 m.  Tema :Muzikos instrumentai  Parengė: Vilniaus m. L/d „Giraitė“ meninio ugdymo mokytoja Gražina Makelienė  2020-04-20-27.  </vt:lpstr>
      <vt:lpstr>PowerPoint pristatymas</vt:lpstr>
      <vt:lpstr>Trečioji kelionė </vt:lpstr>
      <vt:lpstr>PowerPoint pristatymas</vt:lpstr>
      <vt:lpstr>  Pats metas keliauti toliau ir susipažinti su muzikos instrumentais!  O kad būtų smagiau, dainuok drauge lietuviškai! </vt:lpstr>
      <vt:lpstr>Kūrybinė užduotis!  </vt:lpstr>
      <vt:lpstr>Tikuosi, Tau patiko kelionė?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user</dc:creator>
  <cp:lastModifiedBy>Kompiuteris</cp:lastModifiedBy>
  <cp:revision>99</cp:revision>
  <dcterms:created xsi:type="dcterms:W3CDTF">2017-11-25T15:00:32Z</dcterms:created>
  <dcterms:modified xsi:type="dcterms:W3CDTF">2020-04-24T10:37:35Z</dcterms:modified>
</cp:coreProperties>
</file>