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5" r:id="rId6"/>
    <p:sldId id="269" r:id="rId7"/>
    <p:sldId id="28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C70E63D-63E8-4C16-94F3-95C720DB285A}" type="datetimeFigureOut">
              <a:rPr lang="lt-LT" smtClean="0"/>
              <a:t>2020-03-31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7F60B-FE84-48F7-BDE3-F5A2F9914139}" type="slidenum">
              <a:rPr lang="lt-LT" smtClean="0"/>
              <a:t>‹#›</a:t>
            </a:fld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AEAM-Dx7TK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youtube.com/watch?v=CyNAkXKeCT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grazina.makelien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632848" cy="3888432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Muzikos pamokėle mažyliams</a:t>
            </a:r>
            <a:br>
              <a:rPr lang="lt-LT" dirty="0" smtClean="0"/>
            </a:br>
            <a:r>
              <a:rPr lang="lt-LT" dirty="0" smtClean="0"/>
              <a:t>3-4 m.</a:t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Tema : Pavasario šaukliai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en-US" sz="1800" dirty="0" err="1" smtClean="0"/>
              <a:t>Paren</a:t>
            </a:r>
            <a:r>
              <a:rPr lang="lt-LT" sz="1800" dirty="0" smtClean="0"/>
              <a:t>gė: Vilniaus m. L/d „Giraitė“ meninio ugdymo mokytoja Gražina Makelienė</a:t>
            </a:r>
            <a:br>
              <a:rPr lang="lt-LT" sz="1800" dirty="0" smtClean="0"/>
            </a:br>
            <a:r>
              <a:rPr lang="lt-LT" sz="1800" dirty="0" smtClean="0"/>
              <a:t/>
            </a:r>
            <a:br>
              <a:rPr lang="lt-LT" sz="1800" dirty="0" smtClean="0"/>
            </a:br>
            <a:r>
              <a:rPr lang="lt-LT" sz="1800" dirty="0" smtClean="0"/>
              <a:t>Kopijuoti ir platinti be autoriaus sutikimo griežtai draudžiama.</a:t>
            </a:r>
            <a:br>
              <a:rPr lang="lt-LT" sz="1800" dirty="0" smtClean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69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lt-LT" dirty="0" smtClean="0"/>
              <a:t>Sveik</a:t>
            </a:r>
            <a:r>
              <a:rPr lang="en-US" dirty="0" err="1" smtClean="0"/>
              <a:t>i</a:t>
            </a:r>
            <a:r>
              <a:rPr lang="lt-LT" dirty="0" smtClean="0"/>
              <a:t>, mano </a:t>
            </a:r>
            <a:r>
              <a:rPr lang="en-US" dirty="0" smtClean="0"/>
              <a:t>b</a:t>
            </a:r>
            <a:r>
              <a:rPr lang="lt-LT" dirty="0" smtClean="0"/>
              <a:t>rangūs Dainorėliai</a:t>
            </a:r>
            <a:r>
              <a:rPr lang="en-US" dirty="0" smtClean="0"/>
              <a:t> !  </a:t>
            </a:r>
            <a:endParaRPr lang="lt-LT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err="1" smtClean="0"/>
              <a:t>Kiek</a:t>
            </a:r>
            <a:r>
              <a:rPr lang="en-US" dirty="0" smtClean="0"/>
              <a:t> ne</a:t>
            </a:r>
            <a:r>
              <a:rPr lang="lt-LT" dirty="0" smtClean="0"/>
              <a:t>įprastai sveikinuosi su kiekvienu iš Jūsų</a:t>
            </a:r>
            <a:r>
              <a:rPr lang="en-US" dirty="0" smtClean="0"/>
              <a:t>! </a:t>
            </a:r>
            <a:endParaRPr lang="lt-LT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Labai</a:t>
            </a:r>
            <a:r>
              <a:rPr lang="en-US" dirty="0" smtClean="0"/>
              <a:t> </a:t>
            </a:r>
            <a:r>
              <a:rPr lang="lt-LT" dirty="0" smtClean="0"/>
              <a:t>visų pasiilgau, todėl kviečiu pasiimti gerą nuotaiką ir nukeliauti su manimi į stebuklingą muzikos šalį.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lt-LT" dirty="0" smtClean="0"/>
              <a:t>Į kelionę pasikviesk mamytę, tėvelį, vyresnį broliuką arba sesutę. Gali pasikviesti ir visus drauge</a:t>
            </a:r>
            <a:r>
              <a:rPr lang="en-US" dirty="0" smtClean="0"/>
              <a:t>!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Jie</a:t>
            </a:r>
            <a:r>
              <a:rPr lang="en-US" dirty="0" smtClean="0"/>
              <a:t> Tau pa</a:t>
            </a:r>
            <a:r>
              <a:rPr lang="lt-LT" dirty="0" smtClean="0"/>
              <a:t>dės keliauti ir taip bus visiems smagiau</a:t>
            </a:r>
            <a:r>
              <a:rPr lang="en-US" dirty="0" smtClean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/>
              <a:t>Tad </a:t>
            </a:r>
            <a:r>
              <a:rPr lang="en-US" dirty="0" err="1" smtClean="0"/>
              <a:t>pradedam</a:t>
            </a:r>
            <a:r>
              <a:rPr lang="en-US" dirty="0"/>
              <a:t>!</a:t>
            </a:r>
            <a:endParaRPr lang="lt-LT" dirty="0"/>
          </a:p>
        </p:txBody>
      </p:sp>
      <p:pic>
        <p:nvPicPr>
          <p:cNvPr id="1026" name="Picture 2" descr="https://lh3.googleusercontent.com/wUvISMjTYvamE2FbBFF6uaSKtWNBySVD7IeXnxjA81K8Rkw-nmyfX6-uoL6EZEvfS_59wvmdQ2dmgJZGw2BX0CzeBYvJtlWLN4wVruZ_QthSol915dfJkxSTog4DJmJP7-QYgOnT2P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79478"/>
            <a:ext cx="1800200" cy="140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5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 Už lango skaisčiai šviečia saulė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lt-LT" dirty="0" err="1" smtClean="0"/>
              <a:t>Tikras</a:t>
            </a:r>
            <a:r>
              <a:rPr lang="en-US" altLang="lt-LT" dirty="0" smtClean="0"/>
              <a:t>  </a:t>
            </a:r>
            <a:r>
              <a:rPr lang="en-US" altLang="lt-LT" dirty="0" err="1" smtClean="0"/>
              <a:t>puiku</a:t>
            </a:r>
            <a:r>
              <a:rPr lang="lt-LT" altLang="lt-LT" dirty="0" smtClean="0"/>
              <a:t>mėlis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en-US" dirty="0" smtClean="0"/>
              <a:t>Pats </a:t>
            </a:r>
            <a:r>
              <a:rPr lang="en-US" dirty="0" err="1" smtClean="0"/>
              <a:t>laikas</a:t>
            </a:r>
            <a:r>
              <a:rPr lang="en-US" dirty="0" smtClean="0"/>
              <a:t> </a:t>
            </a:r>
            <a:r>
              <a:rPr lang="en-US" dirty="0" err="1" smtClean="0"/>
              <a:t>prie</a:t>
            </a:r>
            <a:r>
              <a:rPr lang="lt-LT" dirty="0" smtClean="0"/>
              <a:t>š kelionę pasimankštinti.</a:t>
            </a:r>
          </a:p>
          <a:p>
            <a:pPr marL="0" indent="0" algn="ctr">
              <a:buNone/>
            </a:pPr>
            <a:r>
              <a:rPr lang="lt-LT" dirty="0" smtClean="0"/>
              <a:t>Spausk nuorodą ir dainuodamas pradėk mankštą: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www.youtube.com/watch?v=AEAM-Dx7TKI</a:t>
            </a:r>
            <a:endParaRPr lang="lt-LT" dirty="0" smtClean="0"/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Pirmoji</a:t>
            </a:r>
            <a:r>
              <a:rPr lang="en-US" dirty="0" smtClean="0"/>
              <a:t> </a:t>
            </a:r>
            <a:r>
              <a:rPr lang="en-US" dirty="0" err="1" smtClean="0"/>
              <a:t>kelion</a:t>
            </a:r>
            <a:r>
              <a:rPr lang="lt-LT" dirty="0" smtClean="0"/>
              <a:t>ė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4534414"/>
            <a:ext cx="2304256" cy="129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539552" y="1052736"/>
            <a:ext cx="8208911" cy="4752528"/>
          </a:xfrm>
        </p:spPr>
        <p:txBody>
          <a:bodyPr>
            <a:normAutofit/>
          </a:bodyPr>
          <a:lstStyle/>
          <a:p>
            <a:r>
              <a:rPr lang="lt-LT" dirty="0" smtClean="0"/>
              <a:t>Čir vir vir... Gyvi Gyvi... Kle kle kle... Tikras paukščių choras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lt-LT" dirty="0" smtClean="0"/>
              <a:t>žinai kas yra </a:t>
            </a:r>
            <a:r>
              <a:rPr lang="en-US" dirty="0" smtClean="0">
                <a:solidFill>
                  <a:srgbClr val="C00000"/>
                </a:solidFill>
              </a:rPr>
              <a:t>CHORAS</a:t>
            </a:r>
            <a:r>
              <a:rPr lang="lt-LT" dirty="0" smtClean="0"/>
              <a:t>? – tai didelis vaikų arba suaugusių žmonių būrys, kurie džiaugiasi dainuodami drauge.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lt-LT" dirty="0" smtClean="0"/>
              <a:t>Paklausyk, kaip gieda Lietuvos miško giesmininkai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https://www.youtube.com/watch?v=-Gn4STQ4ThY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 </a:t>
            </a:r>
            <a:endParaRPr lang="lt-L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4149080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7" cy="4752528"/>
          </a:xfrm>
        </p:spPr>
        <p:txBody>
          <a:bodyPr numCol="1"/>
          <a:lstStyle/>
          <a:p>
            <a:pPr marL="609600" indent="-609600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lt-LT" altLang="lt-LT" dirty="0" smtClean="0"/>
          </a:p>
          <a:p>
            <a:pPr marL="0" indent="0" algn="just">
              <a:lnSpc>
                <a:spcPct val="150000"/>
              </a:lnSpc>
              <a:buClr>
                <a:schemeClr val="hlink"/>
              </a:buClr>
              <a:buNone/>
            </a:pPr>
            <a:r>
              <a:rPr lang="lt-LT" altLang="lt-LT" dirty="0" smtClean="0"/>
              <a:t>Dainelė ne tik pakels nuotaiką</a:t>
            </a:r>
            <a:r>
              <a:rPr lang="en-US" altLang="lt-LT" dirty="0" smtClean="0"/>
              <a:t>, </a:t>
            </a:r>
            <a:r>
              <a:rPr lang="en-US" altLang="lt-LT" dirty="0" err="1" smtClean="0"/>
              <a:t>su</a:t>
            </a:r>
            <a:r>
              <a:rPr lang="lt-LT" altLang="lt-LT" dirty="0" smtClean="0"/>
              <a:t>šildys balselį, pralinksmins Tavo šeimą, bet dar padės išmokti skaičiuoti bei pažinti paukščius:</a:t>
            </a:r>
          </a:p>
          <a:p>
            <a:pPr marL="0" indent="0" algn="just">
              <a:lnSpc>
                <a:spcPct val="150000"/>
              </a:lnSpc>
              <a:buClr>
                <a:schemeClr val="hlink"/>
              </a:buClr>
              <a:buNone/>
            </a:pPr>
            <a:r>
              <a:rPr lang="lt-LT" altLang="lt-LT" dirty="0" smtClean="0"/>
              <a:t>Spausk nuorodą ir dainuok drauge su visais</a:t>
            </a:r>
            <a:r>
              <a:rPr lang="en-US" altLang="lt-LT" dirty="0" smtClean="0"/>
              <a:t>!!!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lt-LT" dirty="0" smtClean="0"/>
              <a:t>https://</a:t>
            </a:r>
          </a:p>
          <a:p>
            <a:pPr marL="0" indent="0">
              <a:buNone/>
            </a:pPr>
            <a:r>
              <a:rPr lang="lt-LT" dirty="0" smtClean="0">
                <a:hlinkClick r:id="rId2"/>
              </a:rPr>
              <a:t>www.youtube.com/watch?v=CyNAkXKeCT0</a:t>
            </a:r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lt-LT" altLang="ko-KR" dirty="0" smtClean="0"/>
              <a:t/>
            </a:r>
            <a:br>
              <a:rPr lang="lt-LT" altLang="ko-KR" dirty="0" smtClean="0"/>
            </a:br>
            <a:r>
              <a:rPr lang="en-US" altLang="ko-KR" dirty="0" smtClean="0"/>
              <a:t>O </a:t>
            </a:r>
            <a:r>
              <a:rPr lang="en-US" altLang="ko-KR" dirty="0" err="1" smtClean="0"/>
              <a:t>dabar</a:t>
            </a:r>
            <a:r>
              <a:rPr lang="en-US" altLang="ko-KR" dirty="0" smtClean="0"/>
              <a:t> pats </a:t>
            </a:r>
            <a:r>
              <a:rPr lang="en-US" altLang="ko-KR" dirty="0" err="1" smtClean="0"/>
              <a:t>metas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padainuoti</a:t>
            </a:r>
            <a:r>
              <a:rPr lang="en-US" altLang="ko-KR" dirty="0"/>
              <a:t>!</a:t>
            </a: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335699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en-US" altLang="lt-LT" dirty="0" err="1" smtClean="0"/>
              <a:t>Pabandyk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pakartoti</a:t>
            </a:r>
            <a:r>
              <a:rPr lang="en-US" altLang="lt-LT" dirty="0" smtClean="0"/>
              <a:t> </a:t>
            </a:r>
            <a:r>
              <a:rPr lang="en-US" altLang="lt-LT" dirty="0" err="1" smtClean="0"/>
              <a:t>i</a:t>
            </a:r>
            <a:r>
              <a:rPr lang="lt-LT" altLang="lt-LT" dirty="0" smtClean="0"/>
              <a:t>šgirstus paukščių balsus;</a:t>
            </a:r>
            <a:endParaRPr lang="lt-LT" altLang="lt-LT" dirty="0"/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lt-LT" altLang="lt-LT" dirty="0" smtClean="0"/>
              <a:t>Papasakok savo artimiesiems, kaip jauteisi klausydamas paukščių choro, jie Tavo mintis užrašys ir perduos man;</a:t>
            </a:r>
            <a:endParaRPr lang="lt-LT" altLang="lt-LT" dirty="0"/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r>
              <a:rPr lang="lt-LT" altLang="lt-LT" dirty="0" smtClean="0"/>
              <a:t>Nupiešk tau labiausiai patikusį čiulbantį giesmininką;</a:t>
            </a:r>
            <a:endParaRPr lang="lt-LT" altLang="lt-LT" dirty="0"/>
          </a:p>
          <a:p>
            <a:pPr marL="0" indent="0">
              <a:lnSpc>
                <a:spcPct val="150000"/>
              </a:lnSpc>
              <a:buClr>
                <a:schemeClr val="hlink"/>
              </a:buClr>
              <a:buNone/>
            </a:pPr>
            <a:endParaRPr lang="lt-LT" altLang="lt-LT" dirty="0"/>
          </a:p>
          <a:p>
            <a:pPr>
              <a:lnSpc>
                <a:spcPct val="150000"/>
              </a:lnSpc>
              <a:buClr>
                <a:schemeClr val="hlink"/>
              </a:buClr>
              <a:buFont typeface="Arial" pitchFamily="34" charset="0"/>
              <a:buChar char="•"/>
            </a:pPr>
            <a:endParaRPr lang="lt-LT" altLang="lt-LT" dirty="0"/>
          </a:p>
          <a:p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1055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lt-LT" b="1" dirty="0" smtClean="0"/>
              <a:t>K</a:t>
            </a:r>
            <a:r>
              <a:rPr lang="lt-LT" altLang="lt-LT" b="1" dirty="0" smtClean="0"/>
              <a:t>ūrybinė užduotis</a:t>
            </a:r>
            <a:r>
              <a:rPr lang="en-US" altLang="lt-LT" b="1" dirty="0" smtClean="0"/>
              <a:t>!</a:t>
            </a:r>
            <a:r>
              <a:rPr lang="lt-LT" altLang="lt-LT" b="1" dirty="0" smtClean="0"/>
              <a:t/>
            </a:r>
            <a:br>
              <a:rPr lang="lt-LT" altLang="lt-LT" b="1" dirty="0" smtClean="0"/>
            </a:br>
            <a:r>
              <a:rPr lang="lt-LT" altLang="lt-LT" b="1" dirty="0"/>
              <a:t/>
            </a:r>
            <a:br>
              <a:rPr lang="lt-LT" altLang="lt-LT" b="1" dirty="0"/>
            </a:b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14651"/>
            <a:ext cx="2880320" cy="193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Pakartok šią kelionę bent du kartus per savaitę</a:t>
            </a:r>
            <a:r>
              <a:rPr lang="en-US" altLang="lt-LT" dirty="0" smtClean="0"/>
              <a:t>! </a:t>
            </a:r>
            <a:endParaRPr lang="lt-LT" altLang="lt-LT" dirty="0" smtClean="0"/>
          </a:p>
          <a:p>
            <a:pPr marL="0" indent="0">
              <a:lnSpc>
                <a:spcPct val="80000"/>
              </a:lnSpc>
              <a:buNone/>
            </a:pP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lt-LT" altLang="lt-LT" dirty="0" smtClean="0"/>
              <a:t>Sėkmės ir lauksiu Tavo įspūdžių</a:t>
            </a:r>
            <a:r>
              <a:rPr lang="en-US" altLang="lt-LT" dirty="0" smtClean="0"/>
              <a:t>!</a:t>
            </a:r>
            <a:endParaRPr lang="lt-LT" altLang="lt-LT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altLang="lt-LT" dirty="0" smtClean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g</a:t>
            </a:r>
            <a:r>
              <a:rPr lang="lt-LT" dirty="0" smtClean="0">
                <a:hlinkClick r:id="rId2"/>
              </a:rPr>
              <a:t>razina.makeliene</a:t>
            </a:r>
            <a:r>
              <a:rPr lang="en-US" dirty="0" smtClean="0">
                <a:hlinkClick r:id="rId2"/>
              </a:rPr>
              <a:t>@gmail.com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Muzikiniai</a:t>
            </a:r>
            <a:r>
              <a:rPr lang="en-US" dirty="0" smtClean="0"/>
              <a:t> link</a:t>
            </a:r>
            <a:r>
              <a:rPr lang="lt-LT" dirty="0" smtClean="0"/>
              <a:t>ėjimai ir iki kitos kelionės</a:t>
            </a:r>
            <a:r>
              <a:rPr lang="en-US" dirty="0" smtClean="0"/>
              <a:t>! </a:t>
            </a:r>
            <a:endParaRPr lang="lt-LT" dirty="0" smtClean="0"/>
          </a:p>
          <a:p>
            <a:pPr marL="0" indent="0" algn="ctr">
              <a:buNone/>
            </a:pP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Tikuosi, Tau patiko p</a:t>
            </a:r>
            <a:r>
              <a:rPr lang="en-US" dirty="0" err="1" smtClean="0"/>
              <a:t>irmoji</a:t>
            </a:r>
            <a:r>
              <a:rPr lang="en-US" dirty="0" smtClean="0"/>
              <a:t> </a:t>
            </a:r>
            <a:r>
              <a:rPr lang="en-US" dirty="0" err="1" smtClean="0"/>
              <a:t>kelion</a:t>
            </a:r>
            <a:r>
              <a:rPr lang="lt-LT" dirty="0" smtClean="0"/>
              <a:t>ė?</a:t>
            </a:r>
            <a:br>
              <a:rPr lang="lt-LT" dirty="0" smtClean="0"/>
            </a:br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4149080"/>
            <a:ext cx="3360603" cy="18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os forma">
  <a:themeElements>
    <a:clrScheme name="Bangos form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angos form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ngos form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410</TotalTime>
  <Words>256</Words>
  <Application>Microsoft Office PowerPoint</Application>
  <PresentationFormat>Demonstracija ekrane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8" baseType="lpstr">
      <vt:lpstr>Bangos forma</vt:lpstr>
      <vt:lpstr>Muzikos pamokėle mažyliams 3-4 m.  Tema : Pavasario šaukliai  Parengė: Vilniaus m. L/d „Giraitė“ meninio ugdymo mokytoja Gražina Makelienė  Kopijuoti ir platinti be autoriaus sutikimo griežtai draudžiama.  </vt:lpstr>
      <vt:lpstr>PowerPoint pristatymas</vt:lpstr>
      <vt:lpstr>Pirmoji kelionė </vt:lpstr>
      <vt:lpstr>PowerPoint pristatymas</vt:lpstr>
      <vt:lpstr> O dabar pats metas padainuoti! </vt:lpstr>
      <vt:lpstr>Kūrybinė užduotis!  </vt:lpstr>
      <vt:lpstr>Tikuosi, Tau patiko pirmoji kelionė?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user</dc:creator>
  <cp:lastModifiedBy>Kompiuteris</cp:lastModifiedBy>
  <cp:revision>90</cp:revision>
  <dcterms:created xsi:type="dcterms:W3CDTF">2017-11-25T15:00:32Z</dcterms:created>
  <dcterms:modified xsi:type="dcterms:W3CDTF">2020-03-31T08:43:13Z</dcterms:modified>
</cp:coreProperties>
</file>