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9" r:id="rId7"/>
    <p:sldId id="283" r:id="rId8"/>
    <p:sldId id="282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70E63D-63E8-4C16-94F3-95C720DB285A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B7F60B-FE84-48F7-BDE3-F5A2F991413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y8jyGRUR-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qxl8S_VEg&amp;t=9s" TargetMode="External"/><Relationship Id="rId2" Type="http://schemas.openxmlformats.org/officeDocument/2006/relationships/hyperlink" Target="https://www.youtube.com/watch?v=3ogepZsCnb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LTc3zn48b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grazina.makelien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560840" cy="331236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Muzikos pamokėle 5-6 m.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Tema :Muzikos instrumentai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sz="1800" dirty="0" err="1" smtClean="0"/>
              <a:t>Paren</a:t>
            </a:r>
            <a:r>
              <a:rPr lang="lt-LT" sz="1800" dirty="0" smtClean="0"/>
              <a:t>gė: Vilniaus m. L/d „Giraitė“ meninio ugdymo mokytoja Gražina Makelienė</a:t>
            </a:r>
            <a:br>
              <a:rPr lang="lt-LT" sz="1800" dirty="0" smtClean="0"/>
            </a:b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dirty="0" smtClean="0"/>
              <a:t>2020-04-20-27.</a:t>
            </a:r>
            <a:br>
              <a:rPr lang="lt-LT" sz="1800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99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lt-LT" dirty="0" smtClean="0"/>
              <a:t>Sveik</a:t>
            </a:r>
            <a:r>
              <a:rPr lang="en-US" dirty="0" err="1" smtClean="0"/>
              <a:t>i</a:t>
            </a:r>
            <a:r>
              <a:rPr lang="lt-LT" dirty="0" smtClean="0"/>
              <a:t>, mano Brangieji</a:t>
            </a:r>
            <a:r>
              <a:rPr lang="en-US" dirty="0" smtClean="0"/>
              <a:t> !  </a:t>
            </a:r>
            <a:endParaRPr lang="lt-LT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lt-LT" dirty="0" smtClean="0"/>
              <a:t> Šiandien kviečiu pasiimti gerą nuotaiką ir nukeliauti  į stebuklingą muzikos instrumentų šalį.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lt-LT" dirty="0" smtClean="0"/>
              <a:t>Į kelionę pasikviesk mamytę, tėvelį, vyresnį broliuką arba sesutę. Gali pasikviesti ir visus drauge</a:t>
            </a:r>
            <a:r>
              <a:rPr lang="en-US" dirty="0" smtClean="0"/>
              <a:t>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/>
              <a:t>Jie</a:t>
            </a:r>
            <a:r>
              <a:rPr lang="en-US" dirty="0" smtClean="0"/>
              <a:t> Tau pa</a:t>
            </a:r>
            <a:r>
              <a:rPr lang="lt-LT" dirty="0" smtClean="0"/>
              <a:t>dės keliauti ir taip bus visiems smagiau</a:t>
            </a:r>
            <a:r>
              <a:rPr lang="en-US" dirty="0" smtClean="0"/>
              <a:t>!</a:t>
            </a:r>
          </a:p>
        </p:txBody>
      </p:sp>
      <p:pic>
        <p:nvPicPr>
          <p:cNvPr id="1026" name="Picture 2" descr="https://lh3.googleusercontent.com/wUvISMjTYvamE2FbBFF6uaSKtWNBySVD7IeXnxjA81K8Rkw-nmyfX6-uoL6EZEvfS_59wvmdQ2dmgJZGw2BX0CzeBYvJtlWLN4wVruZ_QthSol915dfJkxSTog4DJmJP7-QYgOnT2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9478"/>
            <a:ext cx="1800200" cy="14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lt-LT" altLang="lt-LT" dirty="0" smtClean="0"/>
              <a:t> Už lango jau tikras pavasaris</a:t>
            </a:r>
            <a:r>
              <a:rPr lang="en-US" altLang="lt-LT" dirty="0" smtClean="0"/>
              <a:t>! </a:t>
            </a:r>
            <a:endParaRPr lang="lt-LT" altLang="lt-LT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n-US" altLang="lt-LT" dirty="0" smtClean="0"/>
          </a:p>
          <a:p>
            <a:pPr marL="0" indent="0" algn="ctr">
              <a:buNone/>
            </a:pPr>
            <a:r>
              <a:rPr lang="en-US" dirty="0" smtClean="0"/>
              <a:t>Pats </a:t>
            </a:r>
            <a:r>
              <a:rPr lang="en-US" dirty="0" err="1" smtClean="0"/>
              <a:t>laikas</a:t>
            </a:r>
            <a:r>
              <a:rPr lang="en-US" dirty="0" smtClean="0"/>
              <a:t> </a:t>
            </a:r>
            <a:r>
              <a:rPr lang="en-US" dirty="0" err="1" smtClean="0"/>
              <a:t>prie</a:t>
            </a:r>
            <a:r>
              <a:rPr lang="lt-LT" dirty="0" smtClean="0"/>
              <a:t>š kelionę pajudėti</a:t>
            </a:r>
            <a:r>
              <a:rPr lang="ru-RU" dirty="0" smtClean="0"/>
              <a:t>!</a:t>
            </a:r>
            <a:endParaRPr lang="lt-LT" dirty="0" smtClean="0"/>
          </a:p>
          <a:p>
            <a:pPr marL="0" indent="0" algn="ctr">
              <a:buNone/>
            </a:pPr>
            <a:r>
              <a:rPr lang="lt-LT" dirty="0" smtClean="0"/>
              <a:t>Spausk nuorodą ir išmok naują ritminę dainelę:</a:t>
            </a:r>
          </a:p>
          <a:p>
            <a:pPr marL="0" indent="0" algn="ctr">
              <a:buNone/>
            </a:pPr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www.youtube.com/watch?v=gy8jyGRUR-8</a:t>
            </a:r>
            <a:endParaRPr lang="ru-RU" dirty="0" smtClean="0"/>
          </a:p>
          <a:p>
            <a:pPr marL="0" indent="0" algn="ctr">
              <a:buNone/>
            </a:pPr>
            <a:endParaRPr lang="lt-LT" dirty="0" smtClean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</a:t>
            </a:r>
            <a:r>
              <a:rPr lang="lt-LT" dirty="0" smtClean="0"/>
              <a:t>ečioji</a:t>
            </a:r>
            <a:r>
              <a:rPr lang="en-US" dirty="0" smtClean="0"/>
              <a:t> </a:t>
            </a:r>
            <a:r>
              <a:rPr lang="en-US" dirty="0" err="1" smtClean="0"/>
              <a:t>kelion</a:t>
            </a:r>
            <a:r>
              <a:rPr lang="lt-LT" dirty="0" smtClean="0"/>
              <a:t>ė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5" name="AutoShape 2" descr="PROJEKTAS &quot;RYTE SPORTUOJA VISI IR MAŽI IR DIDELI&quot; | Vyturėlis daržel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96" y="3779908"/>
            <a:ext cx="4310608" cy="25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39552" y="1052736"/>
            <a:ext cx="8208911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 smtClean="0"/>
              <a:t>Po mankštos šiek tiek atsipūsk ir atidžiai paklausyk. </a:t>
            </a:r>
          </a:p>
          <a:p>
            <a:pPr marL="0" indent="0" algn="ctr">
              <a:buNone/>
            </a:pPr>
            <a:r>
              <a:rPr lang="lt-LT" dirty="0" smtClean="0"/>
              <a:t>Ar žinai, kad muziką galima sukurti ne tik su savo bals</a:t>
            </a:r>
            <a:r>
              <a:rPr lang="en-US" dirty="0"/>
              <a:t>u</a:t>
            </a:r>
            <a:r>
              <a:rPr lang="lt-LT" dirty="0" smtClean="0"/>
              <a:t>, delnukais</a:t>
            </a:r>
            <a:r>
              <a:rPr lang="en-US" dirty="0" smtClean="0"/>
              <a:t>, </a:t>
            </a:r>
            <a:r>
              <a:rPr lang="en-US" dirty="0" err="1" smtClean="0"/>
              <a:t>pir</a:t>
            </a:r>
            <a:r>
              <a:rPr lang="lt-LT" dirty="0" smtClean="0"/>
              <a:t>štais, kojomis, visu kūnu?  </a:t>
            </a:r>
            <a:endParaRPr lang="lt-LT" dirty="0"/>
          </a:p>
          <a:p>
            <a:pPr marL="0" indent="0" algn="ctr">
              <a:buNone/>
            </a:pPr>
            <a:r>
              <a:rPr lang="en-US" dirty="0" smtClean="0"/>
              <a:t>        </a:t>
            </a:r>
            <a:r>
              <a:rPr lang="lt-LT" dirty="0" smtClean="0"/>
              <a:t>Muzika kuriama ir atliekama įvairiais muzikos instrumentais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212976"/>
            <a:ext cx="563262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7" cy="4752528"/>
          </a:xfrm>
        </p:spPr>
        <p:txBody>
          <a:bodyPr numCol="1"/>
          <a:lstStyle/>
          <a:p>
            <a:pPr marL="0" indent="0" algn="just">
              <a:buClr>
                <a:schemeClr val="hlink"/>
              </a:buClr>
              <a:buNone/>
            </a:pPr>
            <a:endParaRPr lang="lt-LT" altLang="lt-LT" dirty="0" smtClean="0"/>
          </a:p>
          <a:p>
            <a:pPr marL="0" indent="0">
              <a:lnSpc>
                <a:spcPct val="150000"/>
              </a:lnSpc>
              <a:buClr>
                <a:schemeClr val="hlink"/>
              </a:buClr>
              <a:buNone/>
            </a:pPr>
            <a:r>
              <a:rPr lang="lt-LT" altLang="lt-LT" dirty="0" smtClean="0"/>
              <a:t>Tau reikės vyresniųjų pagalbos, jei kuris instrumentas bus nepažįstamas.  Spausk nuorodą :</a:t>
            </a:r>
          </a:p>
          <a:p>
            <a:pPr marL="0" indent="0" algn="just">
              <a:lnSpc>
                <a:spcPct val="150000"/>
              </a:lnSpc>
              <a:buClr>
                <a:schemeClr val="hlink"/>
              </a:buClr>
              <a:buNone/>
            </a:pPr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www.youtube.com/watch?v=3ogepZsCnbY</a:t>
            </a:r>
            <a:endParaRPr lang="lt-LT" dirty="0" smtClean="0"/>
          </a:p>
          <a:p>
            <a:pPr marL="0" indent="0" algn="just">
              <a:lnSpc>
                <a:spcPct val="150000"/>
              </a:lnSpc>
              <a:buClr>
                <a:schemeClr val="hlink"/>
              </a:buClr>
              <a:buNone/>
            </a:pPr>
            <a:r>
              <a:rPr lang="lt-LT" dirty="0" smtClean="0"/>
              <a:t>Tikiuosi buvo įdomu</a:t>
            </a:r>
            <a:r>
              <a:rPr lang="ru-RU" dirty="0" smtClean="0"/>
              <a:t>! </a:t>
            </a:r>
            <a:r>
              <a:rPr lang="en-US" dirty="0" err="1" smtClean="0"/>
              <a:t>Spausk</a:t>
            </a:r>
            <a:r>
              <a:rPr lang="en-US" dirty="0" smtClean="0"/>
              <a:t> </a:t>
            </a:r>
            <a:r>
              <a:rPr lang="en-US" dirty="0" err="1" smtClean="0"/>
              <a:t>nuorod</a:t>
            </a:r>
            <a:r>
              <a:rPr lang="lt-LT" dirty="0" smtClean="0"/>
              <a:t>ą ir pažaisk žaidimą, bandyk atspėti ir pasitikrinti, ką atsimeni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>
                <a:hlinkClick r:id="rId3"/>
              </a:rPr>
              <a:t>https</a:t>
            </a:r>
            <a:r>
              <a:rPr lang="lt-LT" dirty="0">
                <a:hlinkClick r:id="rId3"/>
              </a:rPr>
              <a:t>://</a:t>
            </a:r>
            <a:r>
              <a:rPr lang="lt-LT" dirty="0" smtClean="0">
                <a:hlinkClick r:id="rId3"/>
              </a:rPr>
              <a:t>www.youtube.com/watch?v=mkqxl8S_VEg&amp;t=9s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lt-LT" altLang="ko-KR" dirty="0" smtClean="0"/>
              <a:t/>
            </a:r>
            <a:br>
              <a:rPr lang="lt-LT" altLang="ko-KR" dirty="0" smtClean="0"/>
            </a:br>
            <a:r>
              <a:rPr lang="en-US" altLang="ko-KR" dirty="0" smtClean="0"/>
              <a:t> </a:t>
            </a:r>
            <a:r>
              <a:rPr lang="lt-LT" altLang="ko-KR" sz="3100" dirty="0"/>
              <a:t>P</a:t>
            </a:r>
            <a:r>
              <a:rPr lang="en-US" altLang="ko-KR" sz="3100" dirty="0" err="1" smtClean="0"/>
              <a:t>ats</a:t>
            </a:r>
            <a:r>
              <a:rPr lang="en-US" altLang="ko-KR" sz="3100" dirty="0" smtClean="0"/>
              <a:t> </a:t>
            </a:r>
            <a:r>
              <a:rPr lang="en-US" altLang="ko-KR" sz="3100" dirty="0" err="1" smtClean="0"/>
              <a:t>metas</a:t>
            </a:r>
            <a:r>
              <a:rPr lang="en-US" altLang="ko-KR" sz="3100" dirty="0" smtClean="0"/>
              <a:t> </a:t>
            </a:r>
            <a:r>
              <a:rPr lang="lt-LT" altLang="ko-KR" sz="3100" dirty="0" smtClean="0"/>
              <a:t>keliauti toliau ir susipažinti su muzikos instrumentais</a:t>
            </a:r>
            <a:r>
              <a:rPr lang="en-US" altLang="ko-KR" sz="3100" dirty="0" smtClean="0"/>
              <a:t>!</a:t>
            </a:r>
            <a:r>
              <a:rPr lang="lt-LT" altLang="ko-KR" sz="3100" dirty="0" smtClean="0"/>
              <a:t> </a:t>
            </a:r>
            <a:endParaRPr lang="lt-LT" sz="3100" dirty="0"/>
          </a:p>
        </p:txBody>
      </p:sp>
    </p:spTree>
    <p:extLst>
      <p:ext uri="{BB962C8B-B14F-4D97-AF65-F5344CB8AC3E}">
        <p14:creationId xmlns:p14="http://schemas.microsoft.com/office/powerpoint/2010/main" val="7708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lt-LT" dirty="0" smtClean="0"/>
              <a:t> </a:t>
            </a:r>
            <a:r>
              <a:rPr lang="lt-LT" altLang="lt-LT" dirty="0" smtClean="0"/>
              <a:t>Ar atpažinai nors vieną instrumentą? Kiek buvo naujų</a:t>
            </a:r>
            <a:r>
              <a:rPr lang="en-US" altLang="lt-LT" dirty="0" smtClean="0"/>
              <a:t>?</a:t>
            </a:r>
            <a:endParaRPr lang="lt-LT" altLang="lt-LT" dirty="0"/>
          </a:p>
          <a:p>
            <a:pPr>
              <a:lnSpc>
                <a:spcPct val="15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lt-LT" altLang="lt-LT" dirty="0" smtClean="0"/>
              <a:t>Papasakok savo artimiesiems, </a:t>
            </a:r>
            <a:r>
              <a:rPr lang="en-US" altLang="lt-LT" dirty="0" smtClean="0"/>
              <a:t>kuris </a:t>
            </a:r>
            <a:r>
              <a:rPr lang="en-US" altLang="lt-LT" dirty="0" err="1" smtClean="0"/>
              <a:t>instrumentas</a:t>
            </a:r>
            <a:r>
              <a:rPr lang="en-US" altLang="lt-LT" dirty="0" smtClean="0"/>
              <a:t> tau </a:t>
            </a:r>
            <a:r>
              <a:rPr lang="lt-LT" altLang="lt-LT" dirty="0" smtClean="0"/>
              <a:t>buvo pats keisčiausias</a:t>
            </a:r>
            <a:r>
              <a:rPr lang="en-US" altLang="lt-LT" dirty="0" smtClean="0"/>
              <a:t>.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lt-LT" altLang="lt-LT" dirty="0" smtClean="0"/>
              <a:t>Nupiešk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arba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nulipdyk</a:t>
            </a:r>
            <a:r>
              <a:rPr lang="lt-LT" altLang="lt-LT" dirty="0" smtClean="0"/>
              <a:t> tau labiausiai patikusį </a:t>
            </a:r>
            <a:r>
              <a:rPr lang="en-US" altLang="lt-LT" dirty="0" err="1" smtClean="0"/>
              <a:t>muzikos</a:t>
            </a:r>
            <a:r>
              <a:rPr lang="en-US" altLang="lt-LT" dirty="0" smtClean="0"/>
              <a:t> instrument</a:t>
            </a:r>
            <a:r>
              <a:rPr lang="lt-LT" altLang="lt-LT" dirty="0" smtClean="0"/>
              <a:t>ą.</a:t>
            </a:r>
            <a:endParaRPr lang="lt-LT" altLang="lt-LT" dirty="0"/>
          </a:p>
          <a:p>
            <a:pPr marL="0" indent="0">
              <a:lnSpc>
                <a:spcPct val="150000"/>
              </a:lnSpc>
              <a:buClr>
                <a:schemeClr val="hlink"/>
              </a:buClr>
              <a:buNone/>
            </a:pPr>
            <a:endParaRPr lang="lt-LT" altLang="lt-LT" dirty="0"/>
          </a:p>
          <a:p>
            <a:pPr>
              <a:lnSpc>
                <a:spcPct val="150000"/>
              </a:lnSpc>
              <a:buClr>
                <a:schemeClr val="hlink"/>
              </a:buClr>
              <a:buFont typeface="Arial" pitchFamily="34" charset="0"/>
              <a:buChar char="•"/>
            </a:pPr>
            <a:endParaRPr lang="lt-LT" altLang="lt-LT" dirty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lt-LT" b="1" dirty="0" smtClean="0"/>
              <a:t>K</a:t>
            </a:r>
            <a:r>
              <a:rPr lang="lt-LT" altLang="lt-LT" b="1" dirty="0" smtClean="0"/>
              <a:t>ūrybinė užduotis</a:t>
            </a:r>
            <a:r>
              <a:rPr lang="en-US" altLang="lt-LT" b="1" dirty="0" smtClean="0"/>
              <a:t>!</a:t>
            </a:r>
            <a:r>
              <a:rPr lang="lt-LT" altLang="lt-LT" b="1" dirty="0" smtClean="0"/>
              <a:t/>
            </a:r>
            <a:br>
              <a:rPr lang="lt-LT" altLang="lt-LT" b="1" dirty="0" smtClean="0"/>
            </a:br>
            <a:r>
              <a:rPr lang="lt-LT" altLang="lt-LT" b="1" dirty="0"/>
              <a:t/>
            </a:r>
            <a:br>
              <a:rPr lang="lt-LT" altLang="lt-LT" b="1" dirty="0"/>
            </a:b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14651"/>
            <a:ext cx="2880320" cy="19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/>
              <a:t>Šok vienas, šok su žaisliuku, šok su broliuku ar sesute, pasikviesk mamą ir tėtį</a:t>
            </a:r>
            <a:r>
              <a:rPr lang="en-US" dirty="0"/>
              <a:t> </a:t>
            </a:r>
            <a:r>
              <a:rPr lang="en-US" dirty="0" err="1" smtClean="0"/>
              <a:t>ar</a:t>
            </a:r>
            <a:r>
              <a:rPr lang="lt-LT" dirty="0" smtClean="0"/>
              <a:t> kitą šeimos narį</a:t>
            </a:r>
            <a:r>
              <a:rPr lang="en-US" dirty="0" smtClean="0"/>
              <a:t>! </a:t>
            </a:r>
            <a:endParaRPr lang="lt-LT" dirty="0" smtClean="0"/>
          </a:p>
          <a:p>
            <a:pPr marL="0" indent="0" algn="ctr">
              <a:buNone/>
            </a:pPr>
            <a:r>
              <a:rPr lang="lt-LT" dirty="0" smtClean="0"/>
              <a:t>Šį šokį atlieka ne tik choras, šokėjai, bet ir visas muzikos instrumentų būrys</a:t>
            </a:r>
            <a:r>
              <a:rPr lang="ru-RU" dirty="0" smtClean="0"/>
              <a:t>!</a:t>
            </a:r>
            <a:r>
              <a:rPr lang="lt-LT" dirty="0" smtClean="0"/>
              <a:t> </a:t>
            </a:r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www.youtube.com/watch?v=BLTc3zn48bU</a:t>
            </a:r>
            <a:endParaRPr lang="ru-RU" dirty="0" smtClean="0"/>
          </a:p>
          <a:p>
            <a:pPr marL="0" indent="0" algn="ctr">
              <a:buNone/>
            </a:pPr>
            <a:endParaRPr lang="lt-L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 </a:t>
            </a:r>
            <a:r>
              <a:rPr lang="en-US" sz="3600" dirty="0" err="1" smtClean="0"/>
              <a:t>dabar</a:t>
            </a:r>
            <a:r>
              <a:rPr lang="en-US" sz="3600" dirty="0" smtClean="0"/>
              <a:t> pats </a:t>
            </a:r>
            <a:r>
              <a:rPr lang="en-US" sz="3600" dirty="0" err="1" smtClean="0"/>
              <a:t>metas</a:t>
            </a:r>
            <a:r>
              <a:rPr lang="en-US" sz="3600" dirty="0" smtClean="0"/>
              <a:t> ne </a:t>
            </a:r>
            <a:r>
              <a:rPr lang="en-US" sz="3600" dirty="0" err="1" smtClean="0"/>
              <a:t>tik</a:t>
            </a:r>
            <a:r>
              <a:rPr lang="en-US" sz="3600" dirty="0" smtClean="0"/>
              <a:t> </a:t>
            </a:r>
            <a:r>
              <a:rPr lang="en-US" sz="3600" dirty="0" err="1" smtClean="0"/>
              <a:t>klausyti</a:t>
            </a:r>
            <a:r>
              <a:rPr lang="en-US" sz="3600" dirty="0" smtClean="0"/>
              <a:t>, </a:t>
            </a:r>
            <a:r>
              <a:rPr lang="en-US" sz="3600" dirty="0" err="1" smtClean="0"/>
              <a:t>ritmuoti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dainuoti</a:t>
            </a:r>
            <a:r>
              <a:rPr lang="en-US" sz="3600" dirty="0" smtClean="0"/>
              <a:t>, bet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pamiklinti</a:t>
            </a:r>
            <a:r>
              <a:rPr lang="en-US" sz="3600" dirty="0" smtClean="0"/>
              <a:t> </a:t>
            </a:r>
            <a:r>
              <a:rPr lang="en-US" sz="3600" dirty="0" err="1" smtClean="0"/>
              <a:t>kojas</a:t>
            </a:r>
            <a:r>
              <a:rPr lang="ru-RU" sz="3600" dirty="0"/>
              <a:t>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76" y="3645024"/>
            <a:ext cx="2718048" cy="14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lt-LT" altLang="lt-LT" dirty="0" smtClean="0"/>
              <a:t>Pakartok šią kelionę bent du kartus per savaitę</a:t>
            </a:r>
            <a:r>
              <a:rPr lang="en-US" altLang="lt-LT" dirty="0" smtClean="0"/>
              <a:t>! </a:t>
            </a:r>
            <a:endParaRPr lang="lt-LT" altLang="lt-LT" dirty="0" smtClean="0"/>
          </a:p>
          <a:p>
            <a:pPr marL="0" indent="0">
              <a:lnSpc>
                <a:spcPct val="80000"/>
              </a:lnSpc>
              <a:buNone/>
            </a:pPr>
            <a:endParaRPr lang="lt-LT" altLang="lt-LT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lt-LT" altLang="lt-LT" dirty="0" smtClean="0"/>
              <a:t>Sėkmės ir lauksiu Tavo įspūdžių</a:t>
            </a:r>
            <a:r>
              <a:rPr lang="en-US" altLang="lt-LT" dirty="0" smtClean="0"/>
              <a:t>!</a:t>
            </a:r>
            <a:endParaRPr lang="lt-LT" altLang="lt-LT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n-US" altLang="lt-LT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g</a:t>
            </a:r>
            <a:r>
              <a:rPr lang="lt-LT" dirty="0" smtClean="0">
                <a:hlinkClick r:id="rId2"/>
              </a:rPr>
              <a:t>razina.makeliene</a:t>
            </a:r>
            <a:r>
              <a:rPr lang="en-US" dirty="0" smtClean="0">
                <a:hlinkClick r:id="rId2"/>
              </a:rPr>
              <a:t>@gmail.com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Muzikiniai</a:t>
            </a:r>
            <a:r>
              <a:rPr lang="en-US" dirty="0" smtClean="0"/>
              <a:t> link</a:t>
            </a:r>
            <a:r>
              <a:rPr lang="lt-LT" dirty="0" smtClean="0"/>
              <a:t>ėjimai ir iki kitos kelionės</a:t>
            </a:r>
            <a:r>
              <a:rPr lang="en-US" dirty="0" smtClean="0"/>
              <a:t>! </a:t>
            </a:r>
            <a:endParaRPr lang="lt-LT" dirty="0" smtClean="0"/>
          </a:p>
          <a:p>
            <a:pPr marL="0" indent="0" algn="ctr">
              <a:buNone/>
            </a:pP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Tikuosi, Tau patiko </a:t>
            </a:r>
            <a:r>
              <a:rPr lang="en-US" dirty="0" err="1" smtClean="0"/>
              <a:t>kelion</a:t>
            </a:r>
            <a:r>
              <a:rPr lang="lt-LT" dirty="0" smtClean="0"/>
              <a:t>ė?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171528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522</TotalTime>
  <Words>290</Words>
  <Application>Microsoft Office PowerPoint</Application>
  <PresentationFormat>Demonstracija ekrane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Bangos forma</vt:lpstr>
      <vt:lpstr>Muzikos pamokėle 5-6 m.  Tema :Muzikos instrumentai  Parengė: Vilniaus m. L/d „Giraitė“ meninio ugdymo mokytoja Gražina Makelienė  2020-04-20-27.  </vt:lpstr>
      <vt:lpstr>PowerPoint pristatymas</vt:lpstr>
      <vt:lpstr>Trečioji kelionė </vt:lpstr>
      <vt:lpstr>PowerPoint pristatymas</vt:lpstr>
      <vt:lpstr>  Pats metas keliauti toliau ir susipažinti su muzikos instrumentais! </vt:lpstr>
      <vt:lpstr>Kūrybinė užduotis!  </vt:lpstr>
      <vt:lpstr>O dabar pats metas ne tik klausyti, ritmuoti ir dainuoti, bet ir pamiklinti kojas!</vt:lpstr>
      <vt:lpstr>Tikuosi, Tau patiko kelionė?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user</dc:creator>
  <cp:lastModifiedBy>Kompiuteris</cp:lastModifiedBy>
  <cp:revision>104</cp:revision>
  <dcterms:created xsi:type="dcterms:W3CDTF">2017-11-25T15:00:32Z</dcterms:created>
  <dcterms:modified xsi:type="dcterms:W3CDTF">2020-04-24T10:38:08Z</dcterms:modified>
</cp:coreProperties>
</file>