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5" r:id="rId6"/>
    <p:sldId id="269" r:id="rId7"/>
    <p:sldId id="283" r:id="rId8"/>
    <p:sldId id="282" r:id="rId9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2020-04-29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2020-04-29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2020-04-29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2020-04-29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2020-04-29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2020-04-29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C70E63D-63E8-4C16-94F3-95C720DB285A}" type="datetimeFigureOut">
              <a:rPr lang="lt-LT" smtClean="0"/>
              <a:t>2020-04-29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grazina.makeliene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632848" cy="3888432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Muzikos pamokėle mažyliams</a:t>
            </a:r>
            <a:br>
              <a:rPr lang="lt-LT" dirty="0" smtClean="0"/>
            </a:br>
            <a:r>
              <a:rPr lang="lt-LT" dirty="0" smtClean="0"/>
              <a:t>3-4 m.</a:t>
            </a:r>
            <a:br>
              <a:rPr lang="lt-LT" dirty="0" smtClean="0"/>
            </a:br>
            <a:r>
              <a:rPr lang="lt-LT" dirty="0" smtClean="0"/>
              <a:t/>
            </a:r>
            <a:br>
              <a:rPr lang="lt-LT" dirty="0" smtClean="0"/>
            </a:br>
            <a:r>
              <a:rPr lang="lt-LT" dirty="0" smtClean="0"/>
              <a:t>Tema : Sveikinam mamytę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lt-LT" dirty="0" smtClean="0"/>
              <a:t/>
            </a:r>
            <a:br>
              <a:rPr lang="lt-LT" dirty="0" smtClean="0"/>
            </a:br>
            <a:r>
              <a:rPr lang="en-US" sz="1800" dirty="0" err="1" smtClean="0"/>
              <a:t>Paren</a:t>
            </a:r>
            <a:r>
              <a:rPr lang="lt-LT" sz="1800" dirty="0" smtClean="0"/>
              <a:t>gė: Vilniaus m. L/d „Giraitė“ meninio ugdymo mokytoja Gražina Makelienė</a:t>
            </a:r>
            <a:br>
              <a:rPr lang="lt-LT" sz="1800" dirty="0" smtClean="0"/>
            </a:br>
            <a:r>
              <a:rPr lang="lt-LT" sz="1800" dirty="0" smtClean="0"/>
              <a:t/>
            </a:r>
            <a:br>
              <a:rPr lang="lt-LT" sz="1800" dirty="0" smtClean="0"/>
            </a:br>
            <a:r>
              <a:rPr lang="lt-LT" sz="1800" dirty="0" smtClean="0"/>
              <a:t/>
            </a:r>
            <a:br>
              <a:rPr lang="lt-LT" sz="1800" dirty="0" smtClean="0"/>
            </a:br>
            <a:r>
              <a:rPr lang="lt-LT" dirty="0"/>
              <a:t/>
            </a:r>
            <a:br>
              <a:rPr lang="lt-LT" dirty="0"/>
            </a:b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66992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lt-LT" dirty="0" smtClean="0"/>
              <a:t>Sveik</a:t>
            </a:r>
            <a:r>
              <a:rPr lang="en-US" dirty="0" err="1" smtClean="0"/>
              <a:t>i</a:t>
            </a:r>
            <a:r>
              <a:rPr lang="lt-LT" dirty="0" smtClean="0"/>
              <a:t>, mano </a:t>
            </a:r>
            <a:r>
              <a:rPr lang="en-US" dirty="0" smtClean="0"/>
              <a:t>b</a:t>
            </a:r>
            <a:r>
              <a:rPr lang="lt-LT" dirty="0" smtClean="0"/>
              <a:t>rangūs Dainorėliai</a:t>
            </a:r>
            <a:r>
              <a:rPr lang="en-US" dirty="0" smtClean="0"/>
              <a:t> !  </a:t>
            </a:r>
            <a:endParaRPr lang="lt-LT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lt-LT" dirty="0" smtClean="0"/>
              <a:t>Gegužės pirmą sekmadienį švenčiame Motinos dieną</a:t>
            </a:r>
            <a:r>
              <a:rPr lang="en-US" dirty="0" smtClean="0"/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lt-LT" dirty="0" smtClean="0"/>
              <a:t>Kviečiu šioje kelionėje dalyvauti kartu su mamytėmis</a:t>
            </a:r>
            <a:r>
              <a:rPr lang="en-US" dirty="0" smtClean="0"/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 err="1" smtClean="0"/>
              <a:t>Smagaus</a:t>
            </a:r>
            <a:r>
              <a:rPr lang="en-US" dirty="0" smtClean="0"/>
              <a:t> </a:t>
            </a:r>
            <a:r>
              <a:rPr lang="en-US" dirty="0" err="1" smtClean="0"/>
              <a:t>laiko</a:t>
            </a:r>
            <a:r>
              <a:rPr lang="en-US" dirty="0" smtClean="0"/>
              <a:t> </a:t>
            </a:r>
            <a:r>
              <a:rPr lang="en-US" dirty="0" err="1" smtClean="0"/>
              <a:t>ir</a:t>
            </a:r>
            <a:r>
              <a:rPr lang="en-US" dirty="0" smtClean="0"/>
              <a:t> </a:t>
            </a:r>
            <a:r>
              <a:rPr lang="en-US" dirty="0" err="1" smtClean="0"/>
              <a:t>maloni</a:t>
            </a:r>
            <a:r>
              <a:rPr lang="lt-LT" dirty="0" smtClean="0"/>
              <a:t>ų įspūdžių</a:t>
            </a:r>
            <a:r>
              <a:rPr lang="en-US" dirty="0" smtClean="0"/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endParaRPr lang="lt-LT" dirty="0"/>
          </a:p>
        </p:txBody>
      </p:sp>
      <p:pic>
        <p:nvPicPr>
          <p:cNvPr id="1026" name="Picture 2" descr="https://lh3.googleusercontent.com/wUvISMjTYvamE2FbBFF6uaSKtWNBySVD7IeXnxjA81K8Rkw-nmyfX6-uoL6EZEvfS_59wvmdQ2dmgJZGw2BX0CzeBYvJtlWLN4wVruZ_QthSol915dfJkxSTog4DJmJP7-QYgOnT2P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79478"/>
            <a:ext cx="1800200" cy="140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54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89654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lt-LT" altLang="lt-LT" dirty="0" smtClean="0"/>
              <a:t> </a:t>
            </a:r>
            <a:r>
              <a:rPr lang="en-US" altLang="lt-LT" dirty="0" err="1" smtClean="0"/>
              <a:t>Kad</a:t>
            </a:r>
            <a:r>
              <a:rPr lang="en-US" altLang="lt-LT" dirty="0" smtClean="0"/>
              <a:t> </a:t>
            </a:r>
            <a:r>
              <a:rPr lang="en-US" altLang="lt-LT" dirty="0" err="1" smtClean="0"/>
              <a:t>kelion</a:t>
            </a:r>
            <a:r>
              <a:rPr lang="lt-LT" altLang="lt-LT" dirty="0" smtClean="0"/>
              <a:t>ė būtų sėkminga, stipriai stipria apkabink savo mamytę ir duok jai saldų  bučkį</a:t>
            </a:r>
            <a:r>
              <a:rPr lang="en-US" altLang="lt-LT" dirty="0" smtClean="0"/>
              <a:t>! </a:t>
            </a:r>
            <a:endParaRPr lang="lt-LT" altLang="lt-LT" dirty="0" smtClean="0"/>
          </a:p>
          <a:p>
            <a:pPr marL="0" indent="0">
              <a:lnSpc>
                <a:spcPct val="80000"/>
              </a:lnSpc>
              <a:buNone/>
            </a:pPr>
            <a:endParaRPr lang="lt-LT" altLang="lt-LT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lt-LT" altLang="lt-LT" dirty="0" smtClean="0"/>
              <a:t>O dabar pasiimk mamos mėgstamiausią puodą ir apversk jį. Pačiupk ir porą šaukštų</a:t>
            </a:r>
            <a:r>
              <a:rPr lang="en-US" altLang="lt-LT" dirty="0" smtClean="0"/>
              <a:t>!</a:t>
            </a:r>
            <a:endParaRPr lang="lt-LT" altLang="lt-LT" dirty="0" smtClean="0"/>
          </a:p>
          <a:p>
            <a:pPr marL="0" indent="0" algn="ctr">
              <a:lnSpc>
                <a:spcPct val="80000"/>
              </a:lnSpc>
              <a:buNone/>
            </a:pPr>
            <a:endParaRPr lang="en-US" altLang="lt-LT" dirty="0" smtClean="0"/>
          </a:p>
          <a:p>
            <a:pPr marL="0" indent="0" algn="ctr">
              <a:buNone/>
            </a:pPr>
            <a:r>
              <a:rPr lang="lt-LT" dirty="0" smtClean="0"/>
              <a:t>Pasiruošęs</a:t>
            </a:r>
            <a:r>
              <a:rPr lang="en-US" dirty="0" smtClean="0"/>
              <a:t>? </a:t>
            </a:r>
            <a:r>
              <a:rPr lang="en-US" dirty="0" err="1" smtClean="0"/>
              <a:t>Spausk</a:t>
            </a:r>
            <a:r>
              <a:rPr lang="en-US" dirty="0" smtClean="0"/>
              <a:t> </a:t>
            </a:r>
            <a:r>
              <a:rPr lang="en-US" dirty="0" err="1" smtClean="0"/>
              <a:t>nuorod</a:t>
            </a:r>
            <a:r>
              <a:rPr lang="lt-LT" dirty="0" smtClean="0"/>
              <a:t>ą ir drauge su mama pradėk muzikuoti:</a:t>
            </a:r>
          </a:p>
          <a:p>
            <a:pPr marL="0" indent="0" algn="ctr">
              <a:buNone/>
            </a:pPr>
            <a:r>
              <a:rPr lang="lt-LT" dirty="0"/>
              <a:t>https://www.youtube.com/watch?v=4DHJrLCHNEI</a:t>
            </a:r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Ketvirtoji</a:t>
            </a:r>
            <a:r>
              <a:rPr lang="en-US" dirty="0" smtClean="0"/>
              <a:t> </a:t>
            </a:r>
            <a:r>
              <a:rPr lang="en-US" dirty="0" err="1" smtClean="0"/>
              <a:t>kelion</a:t>
            </a:r>
            <a:r>
              <a:rPr lang="lt-LT" dirty="0" smtClean="0"/>
              <a:t>ė</a:t>
            </a:r>
            <a:br>
              <a:rPr lang="lt-LT" dirty="0" smtClean="0"/>
            </a:br>
            <a:endParaRPr lang="lt-LT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4869160"/>
            <a:ext cx="243840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21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539552" y="1052736"/>
            <a:ext cx="8208911" cy="47525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lt-LT" dirty="0"/>
          </a:p>
          <a:p>
            <a:pPr marL="0" indent="0" algn="ctr">
              <a:buNone/>
            </a:pPr>
            <a:r>
              <a:rPr lang="en-US" dirty="0" smtClean="0"/>
              <a:t>        </a:t>
            </a:r>
            <a:r>
              <a:rPr lang="lt-LT" dirty="0" smtClean="0"/>
              <a:t>Mama pati nuostabiausia</a:t>
            </a:r>
            <a:r>
              <a:rPr lang="en-US" dirty="0" smtClean="0"/>
              <a:t>!</a:t>
            </a:r>
            <a:endParaRPr lang="lt-LT" dirty="0" smtClean="0"/>
          </a:p>
          <a:p>
            <a:pPr marL="0" indent="0" algn="ctr">
              <a:buNone/>
            </a:pPr>
            <a:r>
              <a:rPr lang="en-US" dirty="0" smtClean="0"/>
              <a:t> Ji </a:t>
            </a:r>
            <a:r>
              <a:rPr lang="en-US" dirty="0" err="1" smtClean="0"/>
              <a:t>daug</a:t>
            </a:r>
            <a:r>
              <a:rPr lang="en-US" dirty="0" smtClean="0"/>
              <a:t> </a:t>
            </a:r>
            <a:r>
              <a:rPr lang="en-US" dirty="0" err="1" smtClean="0"/>
              <a:t>dirba</a:t>
            </a:r>
            <a:r>
              <a:rPr lang="en-US" dirty="0" smtClean="0"/>
              <a:t> </a:t>
            </a:r>
            <a:r>
              <a:rPr lang="en-US" dirty="0" err="1" smtClean="0"/>
              <a:t>ir</a:t>
            </a:r>
            <a:r>
              <a:rPr lang="en-US" dirty="0" smtClean="0"/>
              <a:t> </a:t>
            </a:r>
            <a:r>
              <a:rPr lang="en-US" dirty="0" err="1" smtClean="0"/>
              <a:t>nuolat</a:t>
            </a:r>
            <a:r>
              <a:rPr lang="en-US" dirty="0" smtClean="0"/>
              <a:t> </a:t>
            </a:r>
            <a:r>
              <a:rPr lang="en-US" dirty="0" err="1" smtClean="0"/>
              <a:t>Tavim</a:t>
            </a:r>
            <a:r>
              <a:rPr lang="en-US" dirty="0" smtClean="0"/>
              <a:t> r</a:t>
            </a:r>
            <a:r>
              <a:rPr lang="lt-LT" dirty="0" smtClean="0"/>
              <a:t>ūpinasi. </a:t>
            </a:r>
          </a:p>
          <a:p>
            <a:pPr marL="0" indent="0" algn="ctr">
              <a:buNone/>
            </a:pPr>
            <a:r>
              <a:rPr lang="lt-LT" dirty="0" smtClean="0"/>
              <a:t>Atsisėsk mamytei ant kelių ir paklausykite kartu muzikos. </a:t>
            </a:r>
          </a:p>
          <a:p>
            <a:pPr marL="0" indent="0" algn="ctr">
              <a:buNone/>
            </a:pPr>
            <a:r>
              <a:rPr lang="lt-LT" dirty="0" smtClean="0"/>
              <a:t>Užsimerkite ir pasvajokite</a:t>
            </a:r>
            <a:r>
              <a:rPr lang="en-US" dirty="0" smtClean="0"/>
              <a:t>!</a:t>
            </a:r>
          </a:p>
          <a:p>
            <a:pPr marL="0" indent="0" algn="ctr">
              <a:buNone/>
            </a:pPr>
            <a:endParaRPr lang="lt-LT" dirty="0" smtClean="0"/>
          </a:p>
          <a:p>
            <a:pPr marL="0" indent="0" algn="ctr">
              <a:buNone/>
            </a:pPr>
            <a:r>
              <a:rPr lang="en-US" dirty="0"/>
              <a:t>https://www.youtube.com/watch?v=ATXifclxtq8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/>
              <a:t> </a:t>
            </a:r>
            <a:endParaRPr lang="lt-LT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880" y="4437112"/>
            <a:ext cx="2511153" cy="1883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28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467544" y="1628800"/>
            <a:ext cx="8352927" cy="4752528"/>
          </a:xfrm>
        </p:spPr>
        <p:txBody>
          <a:bodyPr numCol="1"/>
          <a:lstStyle/>
          <a:p>
            <a:pPr marL="609600" indent="-609600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ü"/>
            </a:pPr>
            <a:endParaRPr lang="lt-LT" altLang="lt-LT" dirty="0" smtClean="0"/>
          </a:p>
          <a:p>
            <a:pPr marL="0" indent="0" algn="ctr">
              <a:buNone/>
            </a:pPr>
            <a:r>
              <a:rPr lang="lt-LT" dirty="0" smtClean="0"/>
              <a:t>Pralinksmink mama</a:t>
            </a:r>
            <a:r>
              <a:rPr lang="en-US" dirty="0" smtClean="0"/>
              <a:t>! </a:t>
            </a:r>
            <a:r>
              <a:rPr lang="en-US" dirty="0" err="1" smtClean="0"/>
              <a:t>Pakviesk</a:t>
            </a:r>
            <a:r>
              <a:rPr lang="en-US" dirty="0" smtClean="0"/>
              <a:t> j</a:t>
            </a:r>
            <a:r>
              <a:rPr lang="lt-LT" dirty="0" smtClean="0"/>
              <a:t>ą pašokti</a:t>
            </a:r>
            <a:r>
              <a:rPr lang="en-US" dirty="0" smtClean="0"/>
              <a:t> !</a:t>
            </a:r>
          </a:p>
          <a:p>
            <a:pPr marL="0" indent="0" algn="ctr">
              <a:buNone/>
            </a:pPr>
            <a:r>
              <a:rPr lang="en-US" dirty="0" err="1" smtClean="0"/>
              <a:t>Mamos</a:t>
            </a:r>
            <a:r>
              <a:rPr lang="en-US" dirty="0" smtClean="0"/>
              <a:t> LA</a:t>
            </a:r>
            <a:r>
              <a:rPr lang="lt-LT" dirty="0" smtClean="0"/>
              <a:t>AA</a:t>
            </a:r>
            <a:r>
              <a:rPr lang="en-US" dirty="0" smtClean="0"/>
              <a:t>BAI m</a:t>
            </a:r>
            <a:r>
              <a:rPr lang="lt-LT" dirty="0" smtClean="0"/>
              <a:t>ėgsta šokti</a:t>
            </a:r>
            <a:r>
              <a:rPr lang="en-US" dirty="0" smtClean="0"/>
              <a:t>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lt-LT" dirty="0"/>
              <a:t>https://www.youtube.com/watch?v=-jbP6NH8DZg</a:t>
            </a:r>
          </a:p>
          <a:p>
            <a:pPr marL="0" indent="0" algn="ctr">
              <a:buNone/>
            </a:pPr>
            <a:endParaRPr lang="lt-LT" dirty="0"/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lt-LT" altLang="ko-KR" dirty="0" smtClean="0"/>
              <a:t/>
            </a:r>
            <a:br>
              <a:rPr lang="lt-LT" altLang="ko-KR" dirty="0" smtClean="0"/>
            </a:br>
            <a:r>
              <a:rPr lang="lt-LT" altLang="ko-KR" dirty="0" smtClean="0"/>
              <a:t>Šokis su mama</a:t>
            </a:r>
            <a:r>
              <a:rPr lang="en-US" altLang="ko-KR" dirty="0" smtClean="0"/>
              <a:t>!</a:t>
            </a:r>
            <a:r>
              <a:rPr lang="lt-LT" altLang="lt-LT" b="1" dirty="0"/>
              <a:t/>
            </a:r>
            <a:br>
              <a:rPr lang="lt-LT" altLang="lt-LT" b="1" dirty="0"/>
            </a:br>
            <a:endParaRPr lang="lt-L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9487" y="4179749"/>
            <a:ext cx="2105025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87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buClr>
                <a:schemeClr val="hlink"/>
              </a:buClr>
              <a:buNone/>
            </a:pPr>
            <a:r>
              <a:rPr lang="en-US" altLang="lt-LT" dirty="0" err="1" smtClean="0"/>
              <a:t>Ar</a:t>
            </a:r>
            <a:r>
              <a:rPr lang="en-US" altLang="lt-LT" dirty="0" smtClean="0"/>
              <a:t> </a:t>
            </a:r>
            <a:r>
              <a:rPr lang="en-US" altLang="lt-LT" dirty="0" err="1" smtClean="0"/>
              <a:t>smagu</a:t>
            </a:r>
            <a:r>
              <a:rPr lang="en-US" altLang="lt-LT" dirty="0" smtClean="0"/>
              <a:t> </a:t>
            </a:r>
            <a:r>
              <a:rPr lang="en-US" altLang="lt-LT" dirty="0" err="1" smtClean="0"/>
              <a:t>keliauti</a:t>
            </a:r>
            <a:r>
              <a:rPr lang="en-US" altLang="lt-LT" dirty="0" smtClean="0"/>
              <a:t> </a:t>
            </a:r>
            <a:r>
              <a:rPr lang="en-US" altLang="lt-LT" dirty="0" err="1" smtClean="0"/>
              <a:t>drauge</a:t>
            </a:r>
            <a:r>
              <a:rPr lang="en-US" altLang="lt-LT" dirty="0" smtClean="0"/>
              <a:t> </a:t>
            </a:r>
            <a:r>
              <a:rPr lang="en-US" altLang="lt-LT" dirty="0" err="1" smtClean="0"/>
              <a:t>su</a:t>
            </a:r>
            <a:r>
              <a:rPr lang="en-US" altLang="lt-LT" dirty="0" smtClean="0"/>
              <a:t> mama? </a:t>
            </a:r>
          </a:p>
          <a:p>
            <a:pPr marL="0" indent="0" algn="ctr">
              <a:lnSpc>
                <a:spcPct val="150000"/>
              </a:lnSpc>
              <a:buClr>
                <a:schemeClr val="hlink"/>
              </a:buClr>
              <a:buNone/>
            </a:pPr>
            <a:r>
              <a:rPr lang="en-US" altLang="lt-LT" dirty="0" err="1" smtClean="0"/>
              <a:t>Tikriausiai</a:t>
            </a:r>
            <a:r>
              <a:rPr lang="en-US" altLang="lt-LT" dirty="0" smtClean="0"/>
              <a:t>, </a:t>
            </a:r>
            <a:r>
              <a:rPr lang="en-US" altLang="lt-LT" dirty="0" err="1" smtClean="0"/>
              <a:t>praalkote</a:t>
            </a:r>
            <a:r>
              <a:rPr lang="en-US" altLang="lt-LT" dirty="0" smtClean="0"/>
              <a:t>? </a:t>
            </a:r>
            <a:r>
              <a:rPr lang="en-US" altLang="lt-LT" dirty="0" err="1" smtClean="0"/>
              <a:t>Pavai</a:t>
            </a:r>
            <a:r>
              <a:rPr lang="lt-LT" altLang="lt-LT" dirty="0" smtClean="0"/>
              <a:t>šink mamą skania dainele</a:t>
            </a:r>
            <a:r>
              <a:rPr lang="en-US" altLang="lt-LT" dirty="0" smtClean="0"/>
              <a:t>!</a:t>
            </a:r>
            <a:r>
              <a:rPr lang="lt-LT" altLang="lt-LT" dirty="0" smtClean="0"/>
              <a:t> Nepamiršk pasiimti šaukštų</a:t>
            </a:r>
            <a:endParaRPr lang="en-US" altLang="lt-LT" dirty="0" smtClean="0"/>
          </a:p>
          <a:p>
            <a:pPr marL="0" indent="0" algn="ctr">
              <a:lnSpc>
                <a:spcPct val="150000"/>
              </a:lnSpc>
              <a:buClr>
                <a:schemeClr val="hlink"/>
              </a:buClr>
              <a:buNone/>
            </a:pPr>
            <a:r>
              <a:rPr lang="en-US" altLang="lt-LT" dirty="0" err="1" smtClean="0"/>
              <a:t>Spausk</a:t>
            </a:r>
            <a:r>
              <a:rPr lang="en-US" altLang="lt-LT" dirty="0" smtClean="0"/>
              <a:t> </a:t>
            </a:r>
            <a:r>
              <a:rPr lang="en-US" altLang="lt-LT" dirty="0" err="1" smtClean="0"/>
              <a:t>nuorodod</a:t>
            </a:r>
            <a:r>
              <a:rPr lang="lt-LT" altLang="lt-LT" dirty="0" smtClean="0"/>
              <a:t>ą arba kopijuok. Skanau</a:t>
            </a:r>
            <a:r>
              <a:rPr lang="en-US" altLang="lt-LT" dirty="0" smtClean="0"/>
              <a:t>s!</a:t>
            </a:r>
          </a:p>
          <a:p>
            <a:pPr marL="0" indent="0" algn="ctr">
              <a:lnSpc>
                <a:spcPct val="150000"/>
              </a:lnSpc>
              <a:buClr>
                <a:schemeClr val="hlink"/>
              </a:buClr>
              <a:buNone/>
            </a:pPr>
            <a:r>
              <a:rPr lang="lt-LT" altLang="lt-LT" dirty="0"/>
              <a:t>https://www.facebook.com/indra.kubiliuniene.1/videos/pcb.4231808413499698/2946577362266742/?type=3&amp;theater&amp;ifg=1</a:t>
            </a:r>
          </a:p>
          <a:p>
            <a:pPr>
              <a:lnSpc>
                <a:spcPct val="150000"/>
              </a:lnSpc>
              <a:buClr>
                <a:schemeClr val="hlink"/>
              </a:buClr>
              <a:buFont typeface="Arial" pitchFamily="34" charset="0"/>
              <a:buChar char="•"/>
            </a:pPr>
            <a:endParaRPr lang="lt-LT" altLang="lt-LT" dirty="0"/>
          </a:p>
          <a:p>
            <a:endParaRPr lang="lt-LT" dirty="0"/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>
          <a:xfrm>
            <a:off x="461433" y="332656"/>
            <a:ext cx="8229600" cy="2010552"/>
          </a:xfrm>
        </p:spPr>
        <p:txBody>
          <a:bodyPr>
            <a:normAutofit fontScale="90000"/>
          </a:bodyPr>
          <a:lstStyle/>
          <a:p>
            <a:r>
              <a:rPr lang="lt-LT" altLang="lt-LT" b="1" dirty="0" smtClean="0"/>
              <a:t>Vaišės mamytei</a:t>
            </a:r>
            <a:r>
              <a:rPr lang="en-US" altLang="lt-LT" b="1" dirty="0" smtClean="0"/>
              <a:t>!</a:t>
            </a:r>
            <a:r>
              <a:rPr lang="lt-LT" altLang="lt-LT" b="1" dirty="0" smtClean="0"/>
              <a:t/>
            </a:r>
            <a:br>
              <a:rPr lang="lt-LT" altLang="lt-LT" b="1" dirty="0" smtClean="0"/>
            </a:br>
            <a:r>
              <a:rPr lang="lt-LT" altLang="lt-LT" b="1" dirty="0"/>
              <a:t/>
            </a:r>
            <a:br>
              <a:rPr lang="lt-LT" altLang="lt-LT" b="1" dirty="0"/>
            </a:b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70421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lt-LT" dirty="0"/>
              <a:t>Žibuoklėm pražydo šilelio, šilelio šlaitai.</a:t>
            </a:r>
          </a:p>
          <a:p>
            <a:r>
              <a:rPr lang="lt-LT" dirty="0"/>
              <a:t>Tau mano mamyte pirmieji, pirmieji žiedai,</a:t>
            </a:r>
          </a:p>
          <a:p>
            <a:r>
              <a:rPr lang="lt-LT" dirty="0"/>
              <a:t>Tau mano mamyte pirmieji, pirmieji žiedai…</a:t>
            </a:r>
          </a:p>
          <a:p>
            <a:endParaRPr lang="lt-LT" dirty="0"/>
          </a:p>
          <a:p>
            <a:r>
              <a:rPr lang="lt-LT" dirty="0"/>
              <a:t>Nuo saulės sušvitę žiedai su rasa, su rasa.</a:t>
            </a:r>
          </a:p>
          <a:p>
            <a:r>
              <a:rPr lang="lt-LT" dirty="0"/>
              <a:t>Tau mano mamyte pirmieji, pirmieji žiedai,</a:t>
            </a:r>
          </a:p>
          <a:p>
            <a:r>
              <a:rPr lang="lt-LT" dirty="0"/>
              <a:t>Tau mano mamyte pirmieji, pirmieji žiedai…</a:t>
            </a:r>
          </a:p>
          <a:p>
            <a:endParaRPr lang="lt-LT" dirty="0"/>
          </a:p>
          <a:p>
            <a:r>
              <a:rPr lang="lt-LT" dirty="0"/>
              <a:t>Paukšteliai parskridę čiulbės kas diena, kas diena!</a:t>
            </a:r>
          </a:p>
          <a:p>
            <a:r>
              <a:rPr lang="lt-LT" dirty="0"/>
              <a:t>Tau mano mamyte pirmieji, pirmieji žiedai,</a:t>
            </a:r>
          </a:p>
          <a:p>
            <a:r>
              <a:rPr lang="lt-LT" dirty="0"/>
              <a:t>Tau mano mamyte pirmieji, pirmieji žiedai…</a:t>
            </a:r>
          </a:p>
          <a:p>
            <a:endParaRPr lang="lt-LT" dirty="0"/>
          </a:p>
          <a:p>
            <a:r>
              <a:rPr lang="lt-LT" dirty="0"/>
              <a:t>Tu mažą, mažiuką mane auginai, auginai,</a:t>
            </a:r>
          </a:p>
          <a:p>
            <a:r>
              <a:rPr lang="lt-LT" dirty="0"/>
              <a:t>Mama, aš mylėsiu tave amžinai, amžinai.</a:t>
            </a:r>
          </a:p>
          <a:p>
            <a:r>
              <a:rPr lang="lt-LT" dirty="0"/>
              <a:t>Mama, aš mylėsiu tave amžinai, amžinai,</a:t>
            </a:r>
          </a:p>
          <a:p>
            <a:r>
              <a:rPr lang="lt-LT" dirty="0"/>
              <a:t>Mama, aš mylėsiu tave amžinai, amžinai…</a:t>
            </a:r>
          </a:p>
          <a:p>
            <a:endParaRPr lang="lt-LT" dirty="0"/>
          </a:p>
          <a:p>
            <a:endParaRPr lang="lt-L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104237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Dainuok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/>
              <a:t>mama!</a:t>
            </a:r>
            <a:br>
              <a:rPr lang="en-US" dirty="0"/>
            </a:br>
            <a:r>
              <a:rPr lang="en-US" dirty="0"/>
              <a:t>https://www.youtube.com/watch?v=OX00rPrzRPs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60275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89654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lt-LT" altLang="lt-LT" dirty="0" smtClean="0"/>
              <a:t>Pakartok šią kelionę bent du kartus per savaitę</a:t>
            </a:r>
            <a:r>
              <a:rPr lang="en-US" altLang="lt-LT" dirty="0" smtClean="0"/>
              <a:t>! </a:t>
            </a:r>
            <a:endParaRPr lang="lt-LT" altLang="lt-LT" dirty="0" smtClean="0"/>
          </a:p>
          <a:p>
            <a:pPr marL="0" indent="0">
              <a:lnSpc>
                <a:spcPct val="80000"/>
              </a:lnSpc>
              <a:buNone/>
            </a:pPr>
            <a:endParaRPr lang="lt-LT" altLang="lt-LT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lt-LT" altLang="lt-LT" dirty="0" smtClean="0"/>
              <a:t>Sėkmės ir lauksiu Tavo įspūdžių</a:t>
            </a:r>
            <a:r>
              <a:rPr lang="en-US" altLang="lt-LT" dirty="0" smtClean="0"/>
              <a:t>!</a:t>
            </a:r>
            <a:endParaRPr lang="lt-LT" altLang="lt-LT" dirty="0" smtClean="0"/>
          </a:p>
          <a:p>
            <a:pPr marL="0" indent="0" algn="ctr">
              <a:lnSpc>
                <a:spcPct val="80000"/>
              </a:lnSpc>
              <a:buNone/>
            </a:pPr>
            <a:endParaRPr lang="en-US" altLang="lt-LT" dirty="0" smtClean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g</a:t>
            </a:r>
            <a:r>
              <a:rPr lang="lt-LT" dirty="0" smtClean="0">
                <a:hlinkClick r:id="rId2"/>
              </a:rPr>
              <a:t>razina.makeliene</a:t>
            </a:r>
            <a:r>
              <a:rPr lang="en-US" dirty="0" smtClean="0">
                <a:hlinkClick r:id="rId2"/>
              </a:rPr>
              <a:t>@gmail.com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Muzikiniai</a:t>
            </a:r>
            <a:r>
              <a:rPr lang="en-US" dirty="0" smtClean="0"/>
              <a:t> link</a:t>
            </a:r>
            <a:r>
              <a:rPr lang="lt-LT" dirty="0" smtClean="0"/>
              <a:t>ėjimai ir sveikinimai mamos</a:t>
            </a:r>
            <a:r>
              <a:rPr lang="en-US" dirty="0" smtClean="0"/>
              <a:t>! </a:t>
            </a:r>
            <a:endParaRPr lang="lt-LT" dirty="0" smtClean="0"/>
          </a:p>
          <a:p>
            <a:pPr marL="0" indent="0" algn="ctr">
              <a:buNone/>
            </a:pPr>
            <a:endParaRPr lang="lt-LT" dirty="0"/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Tikuosi, Tau patiko</a:t>
            </a:r>
            <a:r>
              <a:rPr lang="en-US" dirty="0" smtClean="0"/>
              <a:t> </a:t>
            </a:r>
            <a:r>
              <a:rPr lang="en-US" dirty="0" err="1" smtClean="0"/>
              <a:t>keliauti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mama</a:t>
            </a:r>
            <a:r>
              <a:rPr lang="lt-LT" dirty="0" smtClean="0"/>
              <a:t>?</a:t>
            </a:r>
            <a:br>
              <a:rPr lang="lt-LT" dirty="0" smtClean="0"/>
            </a:br>
            <a:endParaRPr lang="lt-L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4038178"/>
            <a:ext cx="1952625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47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gos forma">
  <a:themeElements>
    <a:clrScheme name="Bangos form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Bangos form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ngos form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519</TotalTime>
  <Words>320</Words>
  <Application>Microsoft Office PowerPoint</Application>
  <PresentationFormat>Demonstracija ekrane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8</vt:i4>
      </vt:variant>
    </vt:vector>
  </HeadingPairs>
  <TitlesOfParts>
    <vt:vector size="9" baseType="lpstr">
      <vt:lpstr>Bangos forma</vt:lpstr>
      <vt:lpstr>Muzikos pamokėle mažyliams 3-4 m.  Tema : Sveikinam mamytę.  Parengė: Vilniaus m. L/d „Giraitė“ meninio ugdymo mokytoja Gražina Makelienė    </vt:lpstr>
      <vt:lpstr>PowerPoint pristatymas</vt:lpstr>
      <vt:lpstr>Ketvirtoji kelionė </vt:lpstr>
      <vt:lpstr>PowerPoint pristatymas</vt:lpstr>
      <vt:lpstr> Šokis su mama! </vt:lpstr>
      <vt:lpstr>Vaišės mamytei!  </vt:lpstr>
      <vt:lpstr>Dainuok su mama! https://www.youtube.com/watch?v=OX00rPrzRPs</vt:lpstr>
      <vt:lpstr>Tikuosi, Tau patiko keliauti su mama?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</dc:title>
  <dc:creator>user</dc:creator>
  <cp:lastModifiedBy>Kompiuteris</cp:lastModifiedBy>
  <cp:revision>105</cp:revision>
  <dcterms:created xsi:type="dcterms:W3CDTF">2017-11-25T15:00:32Z</dcterms:created>
  <dcterms:modified xsi:type="dcterms:W3CDTF">2020-04-29T11:58:52Z</dcterms:modified>
</cp:coreProperties>
</file>