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83" r:id="rId7"/>
    <p:sldId id="282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inuokim.lt/dainos-zodziai/mamos-suknele" TargetMode="External"/><Relationship Id="rId2" Type="http://schemas.openxmlformats.org/officeDocument/2006/relationships/hyperlink" Target="https://www.youtube.com/watch?v=bGH4kEFxdQ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grazina.makelien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632848" cy="3888432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Muzikos pamokėle </a:t>
            </a:r>
            <a:br>
              <a:rPr lang="lt-LT" dirty="0" smtClean="0"/>
            </a:br>
            <a:r>
              <a:rPr lang="lt-LT" dirty="0" smtClean="0"/>
              <a:t>5-6 m.</a:t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Tema : Sveikinam mamytę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en-US" sz="1800" dirty="0" err="1" smtClean="0"/>
              <a:t>Paren</a:t>
            </a:r>
            <a:r>
              <a:rPr lang="lt-LT" sz="1800" dirty="0" smtClean="0"/>
              <a:t>gė: Vilniaus m. L/d „Giraitė“ meninio ugdymo mokytoja Gražina Makelienė</a:t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699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Sveik</a:t>
            </a:r>
            <a:r>
              <a:rPr lang="en-US" dirty="0" err="1" smtClean="0"/>
              <a:t>i</a:t>
            </a:r>
            <a:r>
              <a:rPr lang="lt-LT" dirty="0" smtClean="0"/>
              <a:t>, mano </a:t>
            </a:r>
            <a:r>
              <a:rPr lang="en-US" dirty="0" smtClean="0"/>
              <a:t>b</a:t>
            </a:r>
            <a:r>
              <a:rPr lang="lt-LT" dirty="0" smtClean="0"/>
              <a:t>rangūs Dainorėliai</a:t>
            </a:r>
            <a:r>
              <a:rPr lang="en-US" dirty="0" smtClean="0"/>
              <a:t> !  </a:t>
            </a:r>
            <a:endParaRPr lang="lt-LT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Gegužės pirmą sekmadienį švenčiame Motinos dieną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Kviečiu šioje kelionėje dalyvauti kartu su mamytėmis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err="1" smtClean="0"/>
              <a:t>Smagaus</a:t>
            </a:r>
            <a:r>
              <a:rPr lang="en-US" dirty="0" smtClean="0"/>
              <a:t> </a:t>
            </a:r>
            <a:r>
              <a:rPr lang="en-US" dirty="0" err="1" smtClean="0"/>
              <a:t>laiko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maloni</a:t>
            </a:r>
            <a:r>
              <a:rPr lang="lt-LT" dirty="0" smtClean="0"/>
              <a:t>ų įspūdžių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lt-LT" dirty="0"/>
          </a:p>
        </p:txBody>
      </p:sp>
      <p:pic>
        <p:nvPicPr>
          <p:cNvPr id="1026" name="Picture 2" descr="https://lh3.googleusercontent.com/wUvISMjTYvamE2FbBFF6uaSKtWNBySVD7IeXnxjA81K8Rkw-nmyfX6-uoL6EZEvfS_59wvmdQ2dmgJZGw2BX0CzeBYvJtlWLN4wVruZ_QthSol915dfJkxSTog4DJmJP7-QYgOnT2P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79478"/>
            <a:ext cx="1800200" cy="140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230" y="4365104"/>
            <a:ext cx="5186042" cy="176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 </a:t>
            </a:r>
            <a:r>
              <a:rPr lang="en-US" altLang="lt-LT" dirty="0" err="1" smtClean="0"/>
              <a:t>Kad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kelion</a:t>
            </a:r>
            <a:r>
              <a:rPr lang="lt-LT" altLang="lt-LT" dirty="0" smtClean="0"/>
              <a:t>ė būtų sėkminga, stipriai stipria apkabink savo mamytę ir duok jai saldų  bučkį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O dabar pasiimk mamos mėgstamiausią puodą ir apversk jį. Pačiupk ir porą šaukštų</a:t>
            </a:r>
            <a:r>
              <a:rPr lang="en-US" altLang="lt-LT" dirty="0" smtClean="0"/>
              <a:t>!</a:t>
            </a:r>
            <a:endParaRPr lang="lt-LT" altLang="lt-LT" dirty="0" smtClean="0"/>
          </a:p>
          <a:p>
            <a:pPr marL="0" indent="0" algn="ctr">
              <a:buNone/>
            </a:pPr>
            <a:r>
              <a:rPr lang="lt-LT" dirty="0" smtClean="0"/>
              <a:t>Pasiruošęs</a:t>
            </a:r>
            <a:r>
              <a:rPr lang="en-US" dirty="0" smtClean="0"/>
              <a:t>? </a:t>
            </a:r>
            <a:r>
              <a:rPr lang="en-US" dirty="0" err="1" smtClean="0"/>
              <a:t>Spausk</a:t>
            </a:r>
            <a:r>
              <a:rPr lang="en-US" dirty="0" smtClean="0"/>
              <a:t> </a:t>
            </a:r>
            <a:r>
              <a:rPr lang="en-US" dirty="0" err="1" smtClean="0"/>
              <a:t>nuorod</a:t>
            </a:r>
            <a:r>
              <a:rPr lang="lt-LT" dirty="0" smtClean="0"/>
              <a:t>ą ir drauge su mama pradėk muzikuoti:</a:t>
            </a:r>
          </a:p>
          <a:p>
            <a:pPr marL="0" indent="0" algn="ctr">
              <a:buNone/>
            </a:pPr>
            <a:r>
              <a:rPr lang="lt-LT" dirty="0"/>
              <a:t>https://www.youtube.com/watch?v=4DHJrLCHNEI</a:t>
            </a: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Ketvirtoji</a:t>
            </a:r>
            <a:r>
              <a:rPr lang="en-US" dirty="0" smtClean="0"/>
              <a:t> </a:t>
            </a:r>
            <a:r>
              <a:rPr lang="en-US" dirty="0" err="1" smtClean="0"/>
              <a:t>kelion</a:t>
            </a:r>
            <a:r>
              <a:rPr lang="lt-LT" dirty="0" smtClean="0"/>
              <a:t>ė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483100"/>
            <a:ext cx="2659360" cy="204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1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en-US" dirty="0" smtClean="0"/>
              <a:t>        </a:t>
            </a:r>
            <a:r>
              <a:rPr lang="lt-LT" dirty="0" smtClean="0"/>
              <a:t>Mama pati nuostabiausia</a:t>
            </a:r>
            <a:r>
              <a:rPr lang="en-US" dirty="0" smtClean="0"/>
              <a:t>!</a:t>
            </a:r>
            <a:endParaRPr lang="lt-LT" dirty="0" smtClean="0"/>
          </a:p>
          <a:p>
            <a:pPr marL="0" indent="0" algn="ctr">
              <a:buNone/>
            </a:pPr>
            <a:r>
              <a:rPr lang="en-US" dirty="0" smtClean="0"/>
              <a:t> Ji </a:t>
            </a:r>
            <a:r>
              <a:rPr lang="en-US" dirty="0" err="1" smtClean="0"/>
              <a:t>daug</a:t>
            </a:r>
            <a:r>
              <a:rPr lang="en-US" dirty="0" smtClean="0"/>
              <a:t> </a:t>
            </a:r>
            <a:r>
              <a:rPr lang="en-US" dirty="0" err="1" smtClean="0"/>
              <a:t>dirba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nuolat</a:t>
            </a:r>
            <a:r>
              <a:rPr lang="en-US" dirty="0" smtClean="0"/>
              <a:t> </a:t>
            </a:r>
            <a:r>
              <a:rPr lang="en-US" dirty="0" err="1" smtClean="0"/>
              <a:t>Tavim</a:t>
            </a:r>
            <a:r>
              <a:rPr lang="en-US" dirty="0" smtClean="0"/>
              <a:t> r</a:t>
            </a:r>
            <a:r>
              <a:rPr lang="lt-LT" dirty="0" smtClean="0"/>
              <a:t>ūpinasi. </a:t>
            </a:r>
          </a:p>
          <a:p>
            <a:pPr marL="0" indent="0" algn="ctr">
              <a:buNone/>
            </a:pPr>
            <a:r>
              <a:rPr lang="lt-LT" dirty="0" smtClean="0"/>
              <a:t>Atsisėsk mamytei ant kelių ir paklausykite kartu muzikos. </a:t>
            </a:r>
          </a:p>
          <a:p>
            <a:pPr marL="0" indent="0" algn="ctr">
              <a:buNone/>
            </a:pPr>
            <a:r>
              <a:rPr lang="lt-LT" dirty="0" smtClean="0"/>
              <a:t>Užsimerkite ir pasvajokite</a:t>
            </a:r>
            <a:r>
              <a:rPr lang="en-US" dirty="0" smtClean="0"/>
              <a:t>!  </a:t>
            </a:r>
            <a:r>
              <a:rPr lang="en-US" dirty="0" err="1"/>
              <a:t>K</a:t>
            </a:r>
            <a:r>
              <a:rPr lang="en-US" dirty="0" err="1" smtClean="0"/>
              <a:t>aip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drauge</a:t>
            </a:r>
            <a:r>
              <a:rPr lang="en-US" dirty="0" smtClean="0"/>
              <a:t>! </a:t>
            </a:r>
          </a:p>
          <a:p>
            <a:pPr marL="0" indent="0" algn="ctr">
              <a:buNone/>
            </a:pPr>
            <a:endParaRPr lang="lt-LT" dirty="0" smtClean="0"/>
          </a:p>
          <a:p>
            <a:pPr marL="0" indent="0" algn="ctr">
              <a:buNone/>
            </a:pPr>
            <a:r>
              <a:rPr lang="en-US" dirty="0"/>
              <a:t>https://www.youtube.com/watch?v=ATXifclxtq8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 </a:t>
            </a:r>
            <a:endParaRPr lang="lt-LT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437112"/>
            <a:ext cx="2511153" cy="188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7" cy="4752528"/>
          </a:xfrm>
        </p:spPr>
        <p:txBody>
          <a:bodyPr numCol="1"/>
          <a:lstStyle/>
          <a:p>
            <a:pPr marL="609600" indent="-609600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lt-LT" altLang="lt-LT" dirty="0" smtClean="0"/>
          </a:p>
          <a:p>
            <a:pPr marL="0" indent="0" algn="ctr">
              <a:buNone/>
            </a:pPr>
            <a:r>
              <a:rPr lang="lt-LT" dirty="0" smtClean="0"/>
              <a:t>Pralinksmink mama</a:t>
            </a:r>
            <a:r>
              <a:rPr lang="en-US" dirty="0" smtClean="0"/>
              <a:t>! </a:t>
            </a:r>
            <a:r>
              <a:rPr lang="lt-LT" dirty="0" smtClean="0"/>
              <a:t>Prisimink šokį, kurį mokėmės prieš karantiną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 err="1" smtClean="0"/>
              <a:t>Pakviesk</a:t>
            </a:r>
            <a:r>
              <a:rPr lang="en-US" dirty="0" smtClean="0"/>
              <a:t> j</a:t>
            </a:r>
            <a:r>
              <a:rPr lang="lt-LT" dirty="0" smtClean="0"/>
              <a:t>ą pašokti Klumpakojį</a:t>
            </a:r>
            <a:r>
              <a:rPr lang="en-US" dirty="0" smtClean="0"/>
              <a:t>! B</a:t>
            </a:r>
            <a:r>
              <a:rPr lang="lt-LT" dirty="0" smtClean="0"/>
              <a:t>ūk drąsus ir padėk jai</a:t>
            </a:r>
            <a:r>
              <a:rPr lang="en-US" dirty="0" smtClean="0"/>
              <a:t>!</a:t>
            </a:r>
          </a:p>
          <a:p>
            <a:pPr marL="0" indent="0" algn="ctr">
              <a:buNone/>
            </a:pPr>
            <a:r>
              <a:rPr lang="en-US" dirty="0" err="1" smtClean="0"/>
              <a:t>Mamos</a:t>
            </a:r>
            <a:r>
              <a:rPr lang="en-US" dirty="0" smtClean="0"/>
              <a:t> LA</a:t>
            </a:r>
            <a:r>
              <a:rPr lang="lt-LT" dirty="0" smtClean="0"/>
              <a:t>AA</a:t>
            </a:r>
            <a:r>
              <a:rPr lang="en-US" dirty="0" smtClean="0"/>
              <a:t>BAI m</a:t>
            </a:r>
            <a:r>
              <a:rPr lang="lt-LT" dirty="0" smtClean="0"/>
              <a:t>ėgsta šokti</a:t>
            </a:r>
            <a:r>
              <a:rPr lang="en-US" dirty="0" smtClean="0"/>
              <a:t>!</a:t>
            </a:r>
          </a:p>
          <a:p>
            <a:pPr marL="0" indent="0" algn="ctr">
              <a:buNone/>
            </a:pPr>
            <a:r>
              <a:rPr lang="lt-LT" dirty="0"/>
              <a:t>https://www.youtube.com/watch?v=TcUwTdDOg9I</a:t>
            </a: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lt-LT" altLang="ko-KR" dirty="0" smtClean="0"/>
              <a:t/>
            </a:r>
            <a:br>
              <a:rPr lang="lt-LT" altLang="ko-KR" dirty="0" smtClean="0"/>
            </a:br>
            <a:r>
              <a:rPr lang="lt-LT" altLang="ko-KR" dirty="0" smtClean="0"/>
              <a:t>Šokis su mama</a:t>
            </a:r>
            <a:r>
              <a:rPr lang="en-US" altLang="ko-KR" dirty="0" smtClean="0"/>
              <a:t>!</a:t>
            </a:r>
            <a:r>
              <a:rPr lang="lt-LT" altLang="lt-LT" b="1" dirty="0"/>
              <a:t/>
            </a:r>
            <a:br>
              <a:rPr lang="lt-LT" altLang="lt-LT" b="1" dirty="0"/>
            </a:br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278" y="4365104"/>
            <a:ext cx="2105458" cy="217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7624" y="1604167"/>
            <a:ext cx="7092776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dirty="0" smtClean="0"/>
              <a:t>Spausk nuorodą ir pradėk koncertą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lt-LT" dirty="0">
                <a:hlinkClick r:id="rId2"/>
              </a:rPr>
              <a:t>https://</a:t>
            </a:r>
            <a:r>
              <a:rPr lang="lt-LT" dirty="0" smtClean="0">
                <a:hlinkClick r:id="rId2"/>
              </a:rPr>
              <a:t>www.youtube.com/watch?v=bGH4kEFxdQs</a:t>
            </a:r>
            <a:endParaRPr lang="en-US" dirty="0" smtClean="0"/>
          </a:p>
          <a:p>
            <a:pPr marL="0" indent="0">
              <a:buNone/>
            </a:pPr>
            <a:endParaRPr lang="lt-LT" dirty="0"/>
          </a:p>
          <a:p>
            <a:pPr marL="0" indent="0" algn="ctr">
              <a:buNone/>
            </a:pPr>
            <a:r>
              <a:rPr lang="en-US" dirty="0" err="1" smtClean="0"/>
              <a:t>Dainos</a:t>
            </a:r>
            <a:r>
              <a:rPr lang="en-US" dirty="0" smtClean="0"/>
              <a:t> </a:t>
            </a:r>
            <a:r>
              <a:rPr lang="lt-LT" dirty="0" smtClean="0"/>
              <a:t>žodius rasite paspaudę nuorodą:</a:t>
            </a:r>
          </a:p>
          <a:p>
            <a:endParaRPr lang="lt-LT" dirty="0"/>
          </a:p>
          <a:p>
            <a:r>
              <a:rPr lang="lt-LT" dirty="0">
                <a:hlinkClick r:id="rId3"/>
              </a:rPr>
              <a:t>https://</a:t>
            </a:r>
            <a:r>
              <a:rPr lang="lt-LT" dirty="0" smtClean="0">
                <a:hlinkClick r:id="rId3"/>
              </a:rPr>
              <a:t>www.dainuokim.lt/dainos-zodziai/mamos-suknele</a:t>
            </a:r>
            <a:endParaRPr lang="en-US" dirty="0" smtClean="0"/>
          </a:p>
          <a:p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04237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Dainuok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mama!</a:t>
            </a:r>
            <a:br>
              <a:rPr lang="en-US" dirty="0"/>
            </a:br>
            <a:endParaRPr lang="lt-L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36510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7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Pakartok šią kelionę bent du kartus per savaitę</a:t>
            </a:r>
            <a:r>
              <a:rPr lang="en-US" altLang="lt-LT" dirty="0" smtClean="0"/>
              <a:t>!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lt-LT" dirty="0" err="1" smtClean="0"/>
              <a:t>Pabu</a:t>
            </a:r>
            <a:r>
              <a:rPr lang="lt-LT" altLang="lt-LT" dirty="0" smtClean="0"/>
              <a:t>čiuok dar kartą Mamytę</a:t>
            </a:r>
            <a:r>
              <a:rPr lang="en-US" altLang="lt-LT" dirty="0"/>
              <a:t>!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Sėkmės ir lauksiu Tavo įspūdžių</a:t>
            </a:r>
            <a:r>
              <a:rPr lang="en-US" altLang="lt-LT" dirty="0" smtClean="0"/>
              <a:t>!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g</a:t>
            </a:r>
            <a:r>
              <a:rPr lang="lt-LT" dirty="0" smtClean="0">
                <a:hlinkClick r:id="rId2"/>
              </a:rPr>
              <a:t>razina.makeliene</a:t>
            </a:r>
            <a:r>
              <a:rPr lang="en-US" dirty="0" smtClean="0">
                <a:hlinkClick r:id="rId2"/>
              </a:rPr>
              <a:t>@gmail.com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Muzikiniai</a:t>
            </a:r>
            <a:r>
              <a:rPr lang="en-US" dirty="0" smtClean="0"/>
              <a:t> link</a:t>
            </a:r>
            <a:r>
              <a:rPr lang="lt-LT" dirty="0" smtClean="0"/>
              <a:t>ėjimai ir sveikinimai mamos</a:t>
            </a:r>
            <a:r>
              <a:rPr lang="en-US" dirty="0" smtClean="0"/>
              <a:t>! </a:t>
            </a:r>
            <a:endParaRPr lang="lt-LT" dirty="0" smtClean="0"/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Tikuosi, Tau patiko</a:t>
            </a:r>
            <a:r>
              <a:rPr lang="en-US" dirty="0" smtClean="0"/>
              <a:t> </a:t>
            </a:r>
            <a:r>
              <a:rPr lang="en-US" dirty="0" err="1" smtClean="0"/>
              <a:t>keliauti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mama</a:t>
            </a:r>
            <a:r>
              <a:rPr lang="lt-LT" dirty="0" smtClean="0"/>
              <a:t>?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933056"/>
            <a:ext cx="2232248" cy="267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gos forma">
  <a:themeElements>
    <a:clrScheme name="Bangos form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angos form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gos form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558</TotalTime>
  <Words>214</Words>
  <Application>Microsoft Office PowerPoint</Application>
  <PresentationFormat>Demonstracija ekrane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Bangos forma</vt:lpstr>
      <vt:lpstr>Muzikos pamokėle  5-6 m.  Tema : Sveikinam mamytę.  Parengė: Vilniaus m. L/d „Giraitė“ meninio ugdymo mokytoja Gražina Makelienė    </vt:lpstr>
      <vt:lpstr>PowerPoint pristatymas</vt:lpstr>
      <vt:lpstr>Ketvirtoji kelionė </vt:lpstr>
      <vt:lpstr>PowerPoint pristatymas</vt:lpstr>
      <vt:lpstr> Šokis su mama! </vt:lpstr>
      <vt:lpstr>Dainuok su mama! </vt:lpstr>
      <vt:lpstr>Tikuosi, Tau patiko keliauti su mama?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user</dc:creator>
  <cp:lastModifiedBy>Kompiuteris</cp:lastModifiedBy>
  <cp:revision>110</cp:revision>
  <dcterms:created xsi:type="dcterms:W3CDTF">2017-11-25T15:00:32Z</dcterms:created>
  <dcterms:modified xsi:type="dcterms:W3CDTF">2020-04-29T11:59:15Z</dcterms:modified>
</cp:coreProperties>
</file>