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8" r:id="rId6"/>
    <p:sldId id="299" r:id="rId7"/>
    <p:sldId id="293" r:id="rId8"/>
    <p:sldId id="298" r:id="rId9"/>
    <p:sldId id="292" r:id="rId10"/>
    <p:sldId id="296" r:id="rId11"/>
    <p:sldId id="297" r:id="rId12"/>
    <p:sldId id="300" r:id="rId13"/>
    <p:sldId id="301" r:id="rId14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437" autoAdjust="0"/>
  </p:normalViewPr>
  <p:slideViewPr>
    <p:cSldViewPr snapToGrid="0">
      <p:cViewPr varScale="1">
        <p:scale>
          <a:sx n="102" d="100"/>
          <a:sy n="102" d="100"/>
        </p:scale>
        <p:origin x="114" y="3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0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B281FB-9373-466F-909E-5689103C0910}" type="datetime1">
              <a:rPr lang="lt-LT" smtClean="0"/>
              <a:t>2021-02-25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832E7-E71F-446D-AA46-61C4B9614BF1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lt-LT" noProof="0" dirty="0"/>
              <a:t>a</a:t>
            </a:r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740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004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8344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5928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099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385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ė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457 laisva forma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" name="458 laisva forma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" name="459 laisva forma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" name="460 laisva forma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" name="461 laisva forma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" name="462 laisva forma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" name="463 laisva forma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464 laisva forma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465 laisva forma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466 laisva forma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467 laisva forma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468 laisva forma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469 laisva forma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470 laisva forma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" name="471 laisva forma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" name="472 laisva forma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473 laisva forma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474 laisva forma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475 laisva forma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476 laisva forma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477 laisva forma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" name="478 laisva forma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" name="479 laisva forma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480 laisva forma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481 laisva forma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482 laisva forma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483 laisva forma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484 laisva forma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485 laisva forma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" name="486 laisva forma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5" name="487 laisva forma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488 laisva forma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489 laisva forma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490 laisva forma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485 laisva forma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0" name="39 grupė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49" name="500 laisva forma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50" name="49 grupė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36 laisva forma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2" name="37 laisva forma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3" name="38 laisva forma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39 laisva forma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40 laisva forma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41 laisva forma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42 laisva forma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43 laisva forma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59" name="413 laisva forma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60" name="414 laisva forma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61" name="5 grupė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6 laisva forma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7 laisva forma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8 laisva forma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9 laisva forma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10 laisva forma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11 laisva forma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12 laisva forma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13 laisva forma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0" name="14 laisva forma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1" name="15 laisva forma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2" name="16 laisva forma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3" name="17 laisva forma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4" name="18 laisva forma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5" name="19 laisva forma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6" name="20 laisva forma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7" name="21 laisva forma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8" name="22 laisva forma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9" name="23 laisva forma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0" name="24 laisva forma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1" name="33 grupė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34 laisva forma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3" name="35 laisva forma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4" name="36 laisva forma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5" name="37 laisva forma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6" name="38 laisva forma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7" name="43 grupė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9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0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1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2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3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4" name="93 grupė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34 laisva forma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6" name="35 laisva forma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7" name="36 laisva forma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8" name="38 laisva forma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9" name="43 grupė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1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2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3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4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5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06" name="105 grupė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8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9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0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1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2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3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4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115" name="8 laisva forma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116" name="115 laisva forma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noProof="0" dirty="0"/>
          </a:p>
        </p:txBody>
      </p:sp>
      <p:grpSp>
        <p:nvGrpSpPr>
          <p:cNvPr id="117" name="116 grupė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324 laisva forma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9" name="325 laisva forma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0" name="326 laisva forma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1" name="327 laisva forma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2" name="328 laisva forma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3" name="329 laisva forma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4" name="330 laisva forma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5" name="331 laisva forma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6" name="332 laisva forma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7" name="333 laisva forma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8" name="334 laisva forma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9" name="335 laisva forma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0" name="336 laisva forma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1" name="337 laisva forma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2" name="338 laisva forma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3" name="339 laisva forma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4" name="340 laisva forma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5" name="341 laisva forma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6" name="342 laisva forma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7" name="343 laisva forma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8" name="344 laisva forma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9" name="345 laisva forma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0" name="346 laisva forma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1" name="347 laisva forma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2" name="348 laisva forma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3" name="349 laisva forma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4" name="332 laisva forma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5" name="332 laisva forma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46" name="5 grupė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6 laisva forma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8" name="7 laisva forma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9" name="8 laisva forma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0" name="9 laisva forma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1" name="10 laisva forma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2" name="11 laisva forma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3" name="12 laisva forma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4" name="13 laisva forma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5" name="14 laisva forma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6" name="15 laisva forma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7" name="16 laisva forma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8" name="17 laisva forma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9" name="18 laisva forma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0" name="19 laisva forma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1" name="20 laisva forma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2" name="21 laisva forma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3" name="22 laisva forma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4" name="23 laisva forma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5" name="24 laisva forma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6" name="25 laisva forma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7" name="26 laisva forma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8" name="27 laisva forma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9" name="28 laisva forma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0" name="29 laisva forma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71" name="64 grupė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Autofit/>
          </a:bodyPr>
          <a:lstStyle>
            <a:lvl1pPr algn="ctr">
              <a:defRPr sz="650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lt-LT" noProof="0"/>
              <a:t>Spustelėkite norėdami redaguoti šablono paantraštės stilių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29555-E6E0-4042-B88E-3590E48B74FC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19FE6-4AF5-495C-838F-F5BE263986CE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BAC96-4C1C-45D6-A5B9-3D6DA83730EA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09C2F3-EEC6-4D0D-A125-94BFC246A956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352369-CC24-42F3-93DF-9285C5D3812C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ntraštė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EEEAC-E243-43E4-9966-0ACB3B0C856D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2 laisva forma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7" name="50 laisva forma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9" name="69 grupė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" name="79 laisva forma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92 laisva forma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93 laisva forma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5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0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1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9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0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1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2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3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9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0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1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2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0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1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2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3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4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5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6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7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8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9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0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1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2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3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4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5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6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7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8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9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0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1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2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3" name="69 grupė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70 laisva forma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5" name="71 laisva forma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6" name="72 laisva forma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7" name="73 laisva forma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8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9" name="75 laisva forma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0" name="76 laisva forma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1" name="77 laisva forma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2" name="78 laisva forma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3" name="79 laisva forma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4" name="80 laisva forma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5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6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7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8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9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0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1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2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3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4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5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6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7" name="93 laisva forma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8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9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0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1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2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3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4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5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6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7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8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9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0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1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2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3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4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5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6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7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8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9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0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1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2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3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4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5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6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7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8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9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0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1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2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3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4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5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6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7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8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9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0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1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2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3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4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5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6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7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8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9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0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1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2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3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4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5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6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77" name="69 grupė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9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0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1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2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3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4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5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6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7" name="79 laisva forma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8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9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0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1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2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3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4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5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6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7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8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9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0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1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2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3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4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5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6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7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8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9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0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1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2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3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4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5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6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7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8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9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0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1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2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3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4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5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6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7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8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9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0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1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2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3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4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5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6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7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8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9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0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1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2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3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4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5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6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7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8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9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0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1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2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3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4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5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6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7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8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9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60" name="50 grupė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51 laisva forma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2" name="52 laisva forma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3" name="53 laisva forma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4" name="54 laisva forma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5" name="55 laisva forma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6" name="56 laisva forma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7" name="57 laisva forma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8" name="58 laisva forma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9" name="59 laisva forma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0" name="60 laisva forma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1" name="61 laisva forma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2" name="62 laisva forma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3" name="63 laisva forma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64 laisva forma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5" name="65 laisva forma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6" name="66 laisva forma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7" name="67 laisva forma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68 laisva forma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9" name="69 laisva forma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0" name="70 laisva forma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1" name="71 laisva forma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2" name="72 laisva forma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3" name="73 laisva forma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4" name="74 laisva forma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75 laisva forma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76 laisva forma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7" name="77 laisva forma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8" name="78 laisva forma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89" name="5 grupė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6 laisva forma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1" name="7 ovalas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2" name="8 laisva forma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3" name="9 laisva forma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4" name="10 laisva forma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5" name="11 laisva forma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6" name="12 laisva forma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7" name="13 laisva forma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8" name="14 laisva forma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9" name="15 laisva forma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0" name="16 laisva forma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1" name="17 laisva forma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2" name="18 laisva forma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3" name="19 laisva forma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4" name="20 laisva forma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5" name="21 laisva forma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6" name="22 laisva forma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7" name="23 laisva forma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8" name="24 laisva forma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9" name="25 laisva forma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310" name="52 laisva forma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311" name="29 grupė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30 laisva forma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3" name="31 laisva forma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4" name="32 laisva forma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5" name="33 laisva forma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6" name="34 laisva forma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7" name="35 laisva forma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8" name="36 laisva forma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9" name="37 laisva forma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0" name="38 laisva forma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1" name="39 laisva forma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2" name="40 laisva forma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3" name="41 laisva forma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4" name="42 laisva forma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5" name="43 laisva forma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6" name="44 laisva forma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7" name="45 laisva forma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8" name="46 laisva forma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9" name="47 laisva forma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0" name="48 laisva forma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1" name="49 laisva forma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2" name="50 laisva forma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3" name="51 laisva forma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4" name="52 laisva forma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5" name="53 laisva forma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6" name="54 laisva forma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7" name="55 laisva forma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8" name="56 laisva forma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9" name="57 laisva forma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0" name="58 laisva forma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1" name="59 laisva forma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2" name="60 laisva forma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3" name="61 laisva forma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4" name="62 laisva forma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5" name="63 laisva forma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6" name="64 laisva forma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7" name="65 laisva forma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348" name="347 grupė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156 grupė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157 laisva forma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6" name="158 laisva forma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7" name="159 laisva forma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8" name="160 laisva forma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9" name="161 laisva forma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0" name="162 laisva forma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1" name="163 laisva forma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2" name="164 laisva forma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3" name="165 laisva forma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4" name="166 laisva forma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5" name="167 laisva forma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6" name="168 laisva forma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7" name="169 laisva forma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8" name="170 laisva forma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9" name="171 laisva forma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0" name="172 laisva forma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1" name="173 laisva forma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2" name="174 laisva forma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3" name="175 laisva forma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4" name="176 laisva forma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5" name="177 laisva forma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6" name="178 laisva forma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7" name="179 laisva forma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8" name="180 laisva forma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9" name="190 laisva forma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0" name="191 laisva forma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1" name="192 laisva forma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2" name="193 laisva forma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3" name="194 laisva forma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4" name="195 laisva forma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5" name="196 laisva forma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6" name="197 laisva forma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7" name="198 laisva forma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8" name="199 laisva forma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9" name="214 laisva forma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0" name="215 laisva forma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1" name="216 laisva forma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2" name="217 laisva forma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3" name="218 laisva forma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4" name="219 laisva forma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5" name="220 laisva forma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6" name="221 laisva forma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7" name="222 laisva forma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8" name="223 laisva forma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9" name="224 laisva forma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20" name="225 laisva forma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21" name="226 laisva forma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0" name="349 grupė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244 laisva forma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7" name="245 laisva forma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8" name="246 laisva forma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9" name="247 laisva forma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0" name="248 laisva forma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1" name="251 laisva forma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2" name="252 laisva forma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3" name="253 laisva forma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4" name="254 laisva forma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1" name="350 grupė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343 laisva forma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0" name="344 laisva forma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1" name="345 laisva forma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2" name="346 laisva forma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3" name="347 laisva forma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4" name="348 laisva forma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5" name="349 laisva forma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2" name="351 grupė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369 laisva forma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4" name="370 laisva forma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5" name="371 laisva forma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6" name="372 laisva forma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7" name="373 laisva forma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8" name="374 laisva forma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</p:grpSp>
      <p:grpSp>
        <p:nvGrpSpPr>
          <p:cNvPr id="422" name="52 grupė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31" name="52 grupė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3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4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5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6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7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8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9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40" name="66 grupė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A8FAC-75F5-4E79-997B-8E3499EB4B6C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C0945F-41AA-4A41-AC83-EE0936FB6602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C0EC7-73A2-4EB7-A48D-B053F6395ADA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noProof="0"/>
              <a:t>Spustelėkite piktogramą norėdami įtraukti paveikslėlį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4F1EC-B979-4A79-8A75-04819DA5AA3C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" name="arrow.wav"/>
          </p:stSnd>
        </p:sndAc>
      </p:transition>
    </mc:Choice>
    <mc:Fallback>
      <p:transition spd="med" advClick="0" advTm="4000">
        <p:fade/>
        <p:sndAc>
          <p:stSnd>
            <p:snd r:embed="rId1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0 laisva forma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9" name="51 laisva forma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10" name="66 grupė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9" name="18 grupė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99 laisva forma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100 laisva forma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101 laisva forma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102 laisva forma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103 laisva forma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104 laisva forma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6" name="5 grupė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6 laisva forma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7 laisva forma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8 laisva forma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9 laisva forma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10 laisva forma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11 laisva forma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12 laisva forma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34" name="16 grupė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34 laisva forma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35 laisva forma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36 laisva forma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37 laisva forma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38 laisva forma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0" name="39 laisva forma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1" name="40 laisva forma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41 laisva forma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3" name="28 grupė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29 laisva forma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0 laisva forma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1 laisva forma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2 laisva forma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3 laisva forma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9" name="34 laisva forma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0" name="35 laisva forma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1" name="36 laisva forma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52" name="52 grupė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61" name="64 grupė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noProof="0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0DC29B2-560E-4BC4-8954-A42FD611A404}" type="datetime1">
              <a:rPr lang="lt-LT" noProof="0" smtClean="0"/>
              <a:t>2021-02-25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13" name="arrow.wav"/>
          </p:stSnd>
        </p:sndAc>
      </p:transition>
    </mc:Choice>
    <mc:Fallback>
      <p:transition spd="med" advClick="0" advTm="4000">
        <p:fade/>
        <p:sndAc>
          <p:stSnd>
            <p:snd r:embed="rId13" name="arrow.wav"/>
          </p:stSnd>
        </p:sndAc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ineitiene.rim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lt-LT" dirty="0"/>
              <a:t>„Augu saugus ir atsakingas“</a:t>
            </a:r>
          </a:p>
        </p:txBody>
      </p:sp>
      <p:sp>
        <p:nvSpPr>
          <p:cNvPr id="5" name="4 paantraštė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endParaRPr lang="lt-LT" dirty="0"/>
          </a:p>
          <a:p>
            <a:pPr rtl="0"/>
            <a:r>
              <a:rPr lang="lt-LT" dirty="0"/>
              <a:t>Keleivių pareigos.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  <p:sndAc>
          <p:stSnd>
            <p:snd r:embed="rId3" name="whoosh.wav"/>
          </p:stSnd>
        </p:sndAc>
      </p:transition>
    </mc:Choice>
    <mc:Fallback>
      <p:transition spd="slow" advClick="0" advTm="4000">
        <p:circle/>
        <p:sndAc>
          <p:stSnd>
            <p:snd r:embed="rId3" name="whoo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9A4C4D-31DC-4D07-9185-D789B679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5" y="1584645"/>
            <a:ext cx="8776356" cy="3307866"/>
          </a:xfrm>
        </p:spPr>
        <p:txBody>
          <a:bodyPr>
            <a:noAutofit/>
          </a:bodyPr>
          <a:lstStyle/>
          <a:p>
            <a:r>
              <a:rPr lang="lt-LT" sz="5400" dirty="0"/>
              <a:t>Tikimės, kad gerai išmokome elgesio viešajame transporte taisykles ir dabar jas visada atsiminsime per bet kokią kelionę po miestą.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450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2" name="arrow.wav"/>
          </p:stSnd>
        </p:sndAc>
      </p:transition>
    </mc:Choice>
    <mc:Fallback>
      <p:transition spd="med" advClick="0" advTm="4000">
        <p:fade/>
        <p:sndAc>
          <p:stSnd>
            <p:snd r:embed="rId2" name="arrow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>
            <a:off x="1529135" y="1278536"/>
            <a:ext cx="9133730" cy="1233424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dirty="0"/>
              <a:t>Komanda: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>
          <a:xfrm>
            <a:off x="1402738" y="2610025"/>
            <a:ext cx="9134856" cy="4152901"/>
          </a:xfrm>
        </p:spPr>
        <p:txBody>
          <a:bodyPr rtlCol="0"/>
          <a:lstStyle/>
          <a:p>
            <a:pPr rtl="0"/>
            <a:r>
              <a:rPr lang="lt-LT" dirty="0"/>
              <a:t>Vilniaus lopšelis-darželis „Giraitė“</a:t>
            </a:r>
          </a:p>
          <a:p>
            <a:pPr rtl="0"/>
            <a:r>
              <a:rPr lang="lt-LT" dirty="0"/>
              <a:t>„Žvirbliukų“ grupė</a:t>
            </a:r>
            <a:r>
              <a:rPr lang="en-US" dirty="0"/>
              <a:t>, 19 </a:t>
            </a:r>
            <a:r>
              <a:rPr lang="en-US" dirty="0" err="1"/>
              <a:t>dalyvi</a:t>
            </a:r>
            <a:r>
              <a:rPr lang="lt-LT" dirty="0"/>
              <a:t>ų</a:t>
            </a:r>
            <a:r>
              <a:rPr lang="en-US" dirty="0"/>
              <a:t>, 6-7 m.</a:t>
            </a:r>
            <a:endParaRPr lang="lt-LT" dirty="0"/>
          </a:p>
          <a:p>
            <a:pPr rtl="0"/>
            <a:r>
              <a:rPr lang="lt-LT" dirty="0"/>
              <a:t>Pedagogas: Rima Gineitienė</a:t>
            </a:r>
          </a:p>
          <a:p>
            <a:pPr rtl="0"/>
            <a:r>
              <a:rPr lang="lt-LT" dirty="0" err="1">
                <a:hlinkClick r:id="rId4"/>
              </a:rPr>
              <a:t>gineitiene.rima</a:t>
            </a:r>
            <a:r>
              <a:rPr lang="en-US" dirty="0">
                <a:hlinkClick r:id="rId4"/>
              </a:rPr>
              <a:t>@gmail.com</a:t>
            </a:r>
            <a:endParaRPr lang="en-US" dirty="0"/>
          </a:p>
          <a:p>
            <a:pPr rtl="0"/>
            <a:r>
              <a:rPr lang="en-US" dirty="0"/>
              <a:t>Tel. 860601863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3" name="arrow.wav"/>
          </p:stSnd>
        </p:sndAc>
      </p:transition>
    </mc:Choice>
    <mc:Fallback>
      <p:transition spd="med" advClick="0" advTm="4000">
        <p:fade/>
        <p:sndAc>
          <p:stSnd>
            <p:snd r:embed="rId3" name="arrow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F5A749-6D2B-4FE1-82DF-516DC2A2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 fontScale="90000"/>
          </a:bodyPr>
          <a:lstStyle/>
          <a:p>
            <a:r>
              <a:rPr lang="lt-LT" dirty="0"/>
              <a:t>Kultūringai elkis viešajame transporte – gerbk save ir kitus! </a:t>
            </a:r>
            <a:endParaRPr lang="en-US" dirty="0"/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24AFF356-E31B-4651-9835-246760372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5769"/>
          <a:stretch/>
        </p:blipFill>
        <p:spPr>
          <a:xfrm>
            <a:off x="4711469" y="288269"/>
            <a:ext cx="7157258" cy="637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01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2" name="arrow.wav"/>
          </p:stSnd>
        </p:sndAc>
      </p:transition>
    </mc:Choice>
    <mc:Fallback>
      <p:transition spd="med" advClick="0" advTm="4000">
        <p:fade/>
        <p:sndAc>
          <p:stSnd>
            <p:snd r:embed="rId2" name="arrow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lt-LT" dirty="0"/>
              <a:t>Pirmenybę sėsti į viešąjį transportą turi neįgalieji, vaikai, pagyvenę žmonės ir moterys. </a:t>
            </a:r>
          </a:p>
        </p:txBody>
      </p:sp>
      <p:pic>
        <p:nvPicPr>
          <p:cNvPr id="5" name="Paveikslėlis 4" descr="Paveikslėlis, kuriame yra vidinis, grindys, žaislas&#10;&#10;Automatiškai sugeneruotas aprašymas">
            <a:extLst>
              <a:ext uri="{FF2B5EF4-FFF2-40B4-BE49-F238E27FC236}">
                <a16:creationId xmlns:a16="http://schemas.microsoft.com/office/drawing/2014/main" id="{42FDC519-D135-484C-BFB7-485363BB67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05" r="6065"/>
          <a:stretch/>
        </p:blipFill>
        <p:spPr>
          <a:xfrm>
            <a:off x="4480560" y="457200"/>
            <a:ext cx="667512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3" name="arrow.wav"/>
          </p:stSnd>
        </p:sndAc>
      </p:transition>
    </mc:Choice>
    <mc:Fallback>
      <p:transition spd="med" advClick="0" advTm="4000">
        <p:fade/>
        <p:sndAc>
          <p:stSnd>
            <p:snd r:embed="rId3" name="arrow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673E8C1-03C2-4B4D-935C-BA6ACEC2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Transporte nevalgoma ir neinama su ledais rankose</a:t>
            </a:r>
            <a:r>
              <a:rPr lang="en-US" dirty="0"/>
              <a:t>.</a:t>
            </a:r>
          </a:p>
        </p:txBody>
      </p:sp>
      <p:pic>
        <p:nvPicPr>
          <p:cNvPr id="6" name="Paveikslėlio vietos rezervavimo ženklas 5" descr="Paveikslėlis, kuriame yra vidinis, siena, geltona, perpildytas&#10;&#10;Automatiškai sugeneruotas aprašymas">
            <a:extLst>
              <a:ext uri="{FF2B5EF4-FFF2-40B4-BE49-F238E27FC236}">
                <a16:creationId xmlns:a16="http://schemas.microsoft.com/office/drawing/2014/main" id="{A9334799-51A0-4CDA-8F7F-02372FBD92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874" r="7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301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2" name="arrow.wav"/>
          </p:stSnd>
        </p:sndAc>
      </p:transition>
    </mc:Choice>
    <mc:Fallback>
      <p:transition spd="med" advClick="0" advTm="4000">
        <p:fade/>
        <p:sndAc>
          <p:stSnd>
            <p:snd r:embed="rId2" name="arrow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eksto vietos rezervavimo ženklas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/>
              <a:t>Garsus pokalbis ir juokas trukdo žmonėms.</a:t>
            </a:r>
          </a:p>
        </p:txBody>
      </p:sp>
      <p:pic>
        <p:nvPicPr>
          <p:cNvPr id="8" name="Turinio vietos rezervavimo ženklas 7" descr="Paveikslėlis, kuriame yra žinutė, vidinis&#10;&#10;Automatiškai sugeneruotas aprašymas">
            <a:extLst>
              <a:ext uri="{FF2B5EF4-FFF2-40B4-BE49-F238E27FC236}">
                <a16:creationId xmlns:a16="http://schemas.microsoft.com/office/drawing/2014/main" id="{CEA88213-D1CF-4265-B0DD-189C494C1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040" r="-1" b="20343"/>
          <a:stretch/>
        </p:blipFill>
        <p:spPr>
          <a:xfrm>
            <a:off x="1528572" y="1485900"/>
            <a:ext cx="9134856" cy="4152901"/>
          </a:xfrm>
          <a:noFill/>
        </p:spPr>
      </p:pic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3" name="arrow.wav"/>
          </p:stSnd>
        </p:sndAc>
      </p:transition>
    </mc:Choice>
    <mc:Fallback>
      <p:transition spd="med" advClick="0" advTm="4000">
        <p:fade/>
        <p:sndAc>
          <p:stSnd>
            <p:snd r:embed="rId3" name="arrow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n-NO" dirty="0"/>
              <a:t>Čiaudint ir kosint būtina užsidengti burną ar nosį su nosine (geriau  vienkartine),</a:t>
            </a:r>
            <a:br>
              <a:rPr lang="lt-LT" dirty="0"/>
            </a:br>
            <a:r>
              <a:rPr lang="nn-NO" dirty="0"/>
              <a:t>nusisukti. </a:t>
            </a:r>
            <a:endParaRPr lang="lt-LT" dirty="0"/>
          </a:p>
        </p:txBody>
      </p:sp>
      <p:pic>
        <p:nvPicPr>
          <p:cNvPr id="9" name="Turinio vietos rezervavimo ženklas 8">
            <a:extLst>
              <a:ext uri="{FF2B5EF4-FFF2-40B4-BE49-F238E27FC236}">
                <a16:creationId xmlns:a16="http://schemas.microsoft.com/office/drawing/2014/main" id="{4BB5DF30-2B73-4EA6-865E-D6AD2EC6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79925" y="926473"/>
            <a:ext cx="6675438" cy="50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3" name="arrow.wav"/>
          </p:stSnd>
        </p:sndAc>
      </p:transition>
    </mc:Choice>
    <mc:Fallback>
      <p:transition spd="med" advClick="0" advTm="4000">
        <p:fade/>
        <p:sndAc>
          <p:stSnd>
            <p:snd r:embed="rId3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835059" y="2061606"/>
            <a:ext cx="3108960" cy="2286000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dirty="0"/>
              <a:t>Keleiviai transporto priemonės laukia stotelėse kuo toliau nuo šaligatvio krašto ir gali įlipti arba išlipti tik jai visiškai sustojus.</a:t>
            </a:r>
          </a:p>
        </p:txBody>
      </p:sp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4ED2BF44-3EC1-4F6D-B601-DEB28B66E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7895" r="789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2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fade/>
        <p:sndAc>
          <p:stSnd>
            <p:snd r:embed="rId3" name="arrow.wav"/>
          </p:stSnd>
        </p:sndAc>
      </p:transition>
    </mc:Choice>
    <mc:Fallback>
      <p:transition spd="med" advClick="0" advTm="4000">
        <p:fade/>
        <p:sndAc>
          <p:stSnd>
            <p:snd r:embed="rId3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E857A8-CEFC-4099-A1C5-037D6C56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Būk draugiškas, dėmesingas ir mandagus!</a:t>
            </a:r>
            <a:endParaRPr lang="en-US" dirty="0"/>
          </a:p>
        </p:txBody>
      </p:sp>
      <p:pic>
        <p:nvPicPr>
          <p:cNvPr id="14" name="Paveikslėlio vietos rezervavimo ženklas 13" descr="Paveikslėlis, kuriame yra žinutė, stalas, žalia, valgomasis stalas&#10;&#10;Automatiškai sugeneruotas aprašymas">
            <a:extLst>
              <a:ext uri="{FF2B5EF4-FFF2-40B4-BE49-F238E27FC236}">
                <a16:creationId xmlns:a16="http://schemas.microsoft.com/office/drawing/2014/main" id="{FAEBCB1E-136F-4CD6-9EB0-BC5268A129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899" r="7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92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  <p:sndAc>
          <p:stSnd>
            <p:snd r:embed="rId2" name="arrow.wav"/>
          </p:stSnd>
        </p:sndAc>
      </p:transition>
    </mc:Choice>
    <mc:Fallback>
      <p:transition spd="med" advClick="0" advTm="10000">
        <p:fade/>
        <p:sndAc>
          <p:stSnd>
            <p:snd r:embed="rId2" name="arrow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Atgal į mokyklą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78_TF02895269" id="{7C806A62-979A-458D-BA25-587407A6D854}" vid="{83C2FFE3-194C-4EA7-96F9-6095E26B0D05}"/>
    </a:ext>
  </a:extLst>
</a:theme>
</file>

<file path=ppt/theme/theme2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Smagi rudeniška mokomoji pateiktis (plačiaekranė)</Template>
  <TotalTime>0</TotalTime>
  <Words>155</Words>
  <Application>Microsoft Office PowerPoint</Application>
  <PresentationFormat>Plačiaekranė</PresentationFormat>
  <Paragraphs>23</Paragraphs>
  <Slides>10</Slides>
  <Notes>6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Arial</vt:lpstr>
      <vt:lpstr>Cambria</vt:lpstr>
      <vt:lpstr>Atgal į mokyklą 16 x 9</vt:lpstr>
      <vt:lpstr>„Augu saugus ir atsakingas“</vt:lpstr>
      <vt:lpstr>Komanda:  </vt:lpstr>
      <vt:lpstr>Kultūringai elkis viešajame transporte – gerbk save ir kitus! </vt:lpstr>
      <vt:lpstr>Pirmenybę sėsti į viešąjį transportą turi neįgalieji, vaikai, pagyvenę žmonės ir moterys. </vt:lpstr>
      <vt:lpstr>Transporte nevalgoma ir neinama su ledais rankose.</vt:lpstr>
      <vt:lpstr>Garsus pokalbis ir juokas trukdo žmonėms.</vt:lpstr>
      <vt:lpstr>Čiaudint ir kosint būtina užsidengti burną ar nosį su nosine (geriau  vienkartine), nusisukti. </vt:lpstr>
      <vt:lpstr>Keleiviai transporto priemonės laukia stotelėse kuo toliau nuo šaligatvio krašto ir gali įlipti arba išlipti tik jai visiškai sustojus.</vt:lpstr>
      <vt:lpstr>Būk draugiškas, dėmesingas ir mandagus!</vt:lpstr>
      <vt:lpstr>Tikimės, kad gerai išmokome elgesio viešajame transporte taisykles ir dabar jas visada atsiminsime per bet kokią kelionę po miestą.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„Augu saugus ir atsakingas“</dc:title>
  <dc:creator>Tatjana Losikiene</dc:creator>
  <cp:lastModifiedBy>Tatjana Losikiene</cp:lastModifiedBy>
  <cp:revision>7</cp:revision>
  <dcterms:created xsi:type="dcterms:W3CDTF">2021-02-25T13:18:19Z</dcterms:created>
  <dcterms:modified xsi:type="dcterms:W3CDTF">2021-02-25T15:12:03Z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